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95" r:id="rId3"/>
    <p:sldId id="257" r:id="rId4"/>
    <p:sldId id="258" r:id="rId5"/>
    <p:sldId id="259" r:id="rId6"/>
    <p:sldId id="260" r:id="rId7"/>
    <p:sldId id="261" r:id="rId8"/>
    <p:sldId id="262" r:id="rId9"/>
    <p:sldId id="280" r:id="rId10"/>
    <p:sldId id="263" r:id="rId11"/>
    <p:sldId id="264" r:id="rId12"/>
    <p:sldId id="267" r:id="rId13"/>
    <p:sldId id="274" r:id="rId14"/>
    <p:sldId id="275" r:id="rId15"/>
    <p:sldId id="270" r:id="rId16"/>
    <p:sldId id="271" r:id="rId17"/>
    <p:sldId id="277" r:id="rId18"/>
    <p:sldId id="269" r:id="rId19"/>
    <p:sldId id="265" r:id="rId20"/>
    <p:sldId id="266" r:id="rId21"/>
    <p:sldId id="278" r:id="rId22"/>
    <p:sldId id="279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6" r:id="rId38"/>
    <p:sldId id="297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23" autoAdjust="0"/>
    <p:restoredTop sz="94660"/>
  </p:normalViewPr>
  <p:slideViewPr>
    <p:cSldViewPr snapToGrid="0">
      <p:cViewPr varScale="1">
        <p:scale>
          <a:sx n="74" d="100"/>
          <a:sy n="74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percentStack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64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Hoja1!$A$2:$A$6</c:f>
              <c:strCache>
                <c:ptCount val="5"/>
                <c:pt idx="0">
                  <c:v>Tsesis 2006 </c:v>
                </c:pt>
                <c:pt idx="1">
                  <c:v>Gulabivala 2008</c:v>
                </c:pt>
                <c:pt idx="2">
                  <c:v>Cho 2017</c:v>
                </c:pt>
                <c:pt idx="3">
                  <c:v>Torabinejad 2010</c:v>
                </c:pt>
                <c:pt idx="4">
                  <c:v>Setzer 2010</c:v>
                </c:pt>
              </c:strCache>
            </c:strRef>
          </c:cat>
          <c:val>
            <c:numRef>
              <c:f>Hoja1!$B$2:$B$6</c:f>
              <c:numCache>
                <c:formatCode>0%</c:formatCode>
                <c:ptCount val="5"/>
                <c:pt idx="0">
                  <c:v>0.78</c:v>
                </c:pt>
                <c:pt idx="1">
                  <c:v>0.77</c:v>
                </c:pt>
                <c:pt idx="2">
                  <c:v>0.73</c:v>
                </c:pt>
                <c:pt idx="3">
                  <c:v>0.78</c:v>
                </c:pt>
                <c:pt idx="4">
                  <c:v>0.94</c:v>
                </c:pt>
              </c:numCache>
            </c:numRef>
          </c:val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64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Hoja1!$A$2:$A$6</c:f>
              <c:strCache>
                <c:ptCount val="5"/>
                <c:pt idx="0">
                  <c:v>Tsesis 2006 </c:v>
                </c:pt>
                <c:pt idx="1">
                  <c:v>Gulabivala 2008</c:v>
                </c:pt>
                <c:pt idx="2">
                  <c:v>Cho 2017</c:v>
                </c:pt>
                <c:pt idx="3">
                  <c:v>Torabinejad 2010</c:v>
                </c:pt>
                <c:pt idx="4">
                  <c:v>Setzer 2010</c:v>
                </c:pt>
              </c:strCache>
            </c:strRef>
          </c:cat>
          <c:val>
            <c:numRef>
              <c:f>Hoja1!$C$2:$C$7</c:f>
              <c:numCache>
                <c:formatCode>0%</c:formatCode>
                <c:ptCount val="6"/>
                <c:pt idx="0">
                  <c:v>0.22</c:v>
                </c:pt>
                <c:pt idx="1">
                  <c:v>0.23</c:v>
                </c:pt>
                <c:pt idx="2">
                  <c:v>0.27</c:v>
                </c:pt>
                <c:pt idx="3">
                  <c:v>0.72</c:v>
                </c:pt>
                <c:pt idx="4">
                  <c:v>0.59</c:v>
                </c:pt>
              </c:numCache>
            </c:numRef>
          </c:val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dLbls>
            <c:delete val="1"/>
          </c:dLbls>
          <c:cat>
            <c:strRef>
              <c:f>Hoja1!$A$2:$A$6</c:f>
              <c:strCache>
                <c:ptCount val="5"/>
                <c:pt idx="0">
                  <c:v>Tsesis 2006 </c:v>
                </c:pt>
                <c:pt idx="1">
                  <c:v>Gulabivala 2008</c:v>
                </c:pt>
                <c:pt idx="2">
                  <c:v>Cho 2017</c:v>
                </c:pt>
                <c:pt idx="3">
                  <c:v>Torabinejad 2010</c:v>
                </c:pt>
                <c:pt idx="4">
                  <c:v>Setzer 2010</c:v>
                </c:pt>
              </c:strCache>
            </c:strRef>
          </c:cat>
          <c:val>
            <c:numRef>
              <c:f>Hoja1!$D$2:$D$7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9"/>
        <c:shape val="box"/>
        <c:axId val="1622912736"/>
        <c:axId val="1622907296"/>
        <c:axId val="0"/>
      </c:bar3DChart>
      <c:catAx>
        <c:axId val="16229127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622907296"/>
        <c:crosses val="autoZero"/>
        <c:auto val="1"/>
        <c:lblAlgn val="ctr"/>
        <c:lblOffset val="100"/>
        <c:noMultiLvlLbl val="0"/>
      </c:catAx>
      <c:valAx>
        <c:axId val="1622907296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622912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064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0EF3E8-55E3-4E30-83F2-398C229DA2B4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362BABFC-5FDF-4C81-A3EA-6DA2957D6034}">
      <dgm:prSet phldrT="[Texto]"/>
      <dgm:spPr/>
      <dgm:t>
        <a:bodyPr/>
        <a:lstStyle/>
        <a:p>
          <a:r>
            <a:rPr lang="es-MX" dirty="0" err="1" smtClean="0"/>
            <a:t>Abulcasis</a:t>
          </a:r>
          <a:r>
            <a:rPr lang="es-MX" dirty="0" smtClean="0"/>
            <a:t> Siglo XI</a:t>
          </a:r>
          <a:endParaRPr lang="es-MX" dirty="0"/>
        </a:p>
      </dgm:t>
    </dgm:pt>
    <dgm:pt modelId="{FB5B9C36-7089-4A05-AEA2-12425F0DE559}" type="parTrans" cxnId="{28A28292-E859-46A2-9983-1D8DCFFC41D9}">
      <dgm:prSet/>
      <dgm:spPr/>
      <dgm:t>
        <a:bodyPr/>
        <a:lstStyle/>
        <a:p>
          <a:endParaRPr lang="es-MX"/>
        </a:p>
      </dgm:t>
    </dgm:pt>
    <dgm:pt modelId="{F4C5E920-5EB7-402A-AD8A-2D7755028AAD}" type="sibTrans" cxnId="{28A28292-E859-46A2-9983-1D8DCFFC41D9}">
      <dgm:prSet/>
      <dgm:spPr/>
      <dgm:t>
        <a:bodyPr/>
        <a:lstStyle/>
        <a:p>
          <a:endParaRPr lang="es-MX"/>
        </a:p>
      </dgm:t>
    </dgm:pt>
    <dgm:pt modelId="{F6C511C6-0267-4F81-ABB4-5C0C4BF82E97}">
      <dgm:prSet phldrT="[Texto]"/>
      <dgm:spPr/>
      <dgm:t>
        <a:bodyPr/>
        <a:lstStyle/>
        <a:p>
          <a:r>
            <a:rPr lang="es-MX" dirty="0" smtClean="0"/>
            <a:t>Pierre </a:t>
          </a:r>
          <a:r>
            <a:rPr lang="es-MX" dirty="0" err="1" smtClean="0"/>
            <a:t>Fauchard</a:t>
          </a:r>
          <a:r>
            <a:rPr lang="es-MX" dirty="0" smtClean="0"/>
            <a:t> XVII</a:t>
          </a:r>
          <a:endParaRPr lang="es-MX" dirty="0"/>
        </a:p>
      </dgm:t>
    </dgm:pt>
    <dgm:pt modelId="{4F5C52ED-124B-4EFA-83E8-DBED56F271B3}" type="parTrans" cxnId="{09C701AA-7E1A-42F6-AA28-1F192C5C219C}">
      <dgm:prSet/>
      <dgm:spPr/>
      <dgm:t>
        <a:bodyPr/>
        <a:lstStyle/>
        <a:p>
          <a:endParaRPr lang="es-MX"/>
        </a:p>
      </dgm:t>
    </dgm:pt>
    <dgm:pt modelId="{6E72C098-3BB4-4E28-9E6B-25582A1A60B9}" type="sibTrans" cxnId="{09C701AA-7E1A-42F6-AA28-1F192C5C219C}">
      <dgm:prSet/>
      <dgm:spPr/>
      <dgm:t>
        <a:bodyPr/>
        <a:lstStyle/>
        <a:p>
          <a:endParaRPr lang="es-MX"/>
        </a:p>
      </dgm:t>
    </dgm:pt>
    <dgm:pt modelId="{3795291B-B118-4A12-B930-995FF5218BB5}">
      <dgm:prSet phldrT="[Texto]"/>
      <dgm:spPr/>
      <dgm:t>
        <a:bodyPr/>
        <a:lstStyle/>
        <a:p>
          <a:r>
            <a:rPr lang="es-MX" dirty="0" smtClean="0"/>
            <a:t>Grossman 1966</a:t>
          </a:r>
          <a:endParaRPr lang="es-MX" dirty="0"/>
        </a:p>
      </dgm:t>
    </dgm:pt>
    <dgm:pt modelId="{5C7AB6A1-43E7-434E-A304-38C39E7291E3}" type="parTrans" cxnId="{F2A9DAC6-0045-4F42-A5A5-AFE2A4C7423E}">
      <dgm:prSet/>
      <dgm:spPr/>
      <dgm:t>
        <a:bodyPr/>
        <a:lstStyle/>
        <a:p>
          <a:endParaRPr lang="es-MX"/>
        </a:p>
      </dgm:t>
    </dgm:pt>
    <dgm:pt modelId="{A2B5050F-B621-4326-A005-FDB9C1184838}" type="sibTrans" cxnId="{F2A9DAC6-0045-4F42-A5A5-AFE2A4C7423E}">
      <dgm:prSet/>
      <dgm:spPr/>
      <dgm:t>
        <a:bodyPr/>
        <a:lstStyle/>
        <a:p>
          <a:endParaRPr lang="es-MX"/>
        </a:p>
      </dgm:t>
    </dgm:pt>
    <dgm:pt modelId="{57BC9E97-3EB2-4D53-B334-CC143EBC0869}" type="pres">
      <dgm:prSet presAssocID="{EB0EF3E8-55E3-4E30-83F2-398C229DA2B4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s-MX"/>
        </a:p>
      </dgm:t>
    </dgm:pt>
    <dgm:pt modelId="{E3FBF506-DF72-4A6F-8EEF-67F9345A7910}" type="pres">
      <dgm:prSet presAssocID="{EB0EF3E8-55E3-4E30-83F2-398C229DA2B4}" presName="dummyMaxCanvas" presStyleCnt="0">
        <dgm:presLayoutVars/>
      </dgm:prSet>
      <dgm:spPr/>
    </dgm:pt>
    <dgm:pt modelId="{526E5E71-CD3D-4E91-8274-48C0000473BC}" type="pres">
      <dgm:prSet presAssocID="{EB0EF3E8-55E3-4E30-83F2-398C229DA2B4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79471B3E-82EB-4CEE-A589-67CAF73A5D7D}" type="pres">
      <dgm:prSet presAssocID="{EB0EF3E8-55E3-4E30-83F2-398C229DA2B4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462408C6-1595-45B2-B337-AF6562EFC818}" type="pres">
      <dgm:prSet presAssocID="{EB0EF3E8-55E3-4E30-83F2-398C229DA2B4}" presName="ThreeNodes_3" presStyleLbl="node1" presStyleIdx="2" presStyleCnt="3" custLinFactNeighborX="-2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6366C228-012C-4459-BBEE-64478DC136A1}" type="pres">
      <dgm:prSet presAssocID="{EB0EF3E8-55E3-4E30-83F2-398C229DA2B4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4DA8F709-503C-4420-AAD5-87B515476061}" type="pres">
      <dgm:prSet presAssocID="{EB0EF3E8-55E3-4E30-83F2-398C229DA2B4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86A7047B-19B1-488D-80A6-ACBDCD74C400}" type="pres">
      <dgm:prSet presAssocID="{EB0EF3E8-55E3-4E30-83F2-398C229DA2B4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91D412A2-2A72-498D-8DB0-021968842EFF}" type="pres">
      <dgm:prSet presAssocID="{EB0EF3E8-55E3-4E30-83F2-398C229DA2B4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18861DB2-1418-46EB-AB93-ECA34A16FF96}" type="pres">
      <dgm:prSet presAssocID="{EB0EF3E8-55E3-4E30-83F2-398C229DA2B4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</dgm:ptLst>
  <dgm:cxnLst>
    <dgm:cxn modelId="{AA1B0651-8324-4351-A3FA-58445D2AB09B}" type="presOf" srcId="{6E72C098-3BB4-4E28-9E6B-25582A1A60B9}" destId="{4DA8F709-503C-4420-AAD5-87B515476061}" srcOrd="0" destOrd="0" presId="urn:microsoft.com/office/officeart/2005/8/layout/vProcess5"/>
    <dgm:cxn modelId="{113D4CEA-EB75-47C5-BB38-194F65D34002}" type="presOf" srcId="{362BABFC-5FDF-4C81-A3EA-6DA2957D6034}" destId="{86A7047B-19B1-488D-80A6-ACBDCD74C400}" srcOrd="1" destOrd="0" presId="urn:microsoft.com/office/officeart/2005/8/layout/vProcess5"/>
    <dgm:cxn modelId="{49F5040F-2095-41D6-AC94-F355D5B60ACB}" type="presOf" srcId="{F6C511C6-0267-4F81-ABB4-5C0C4BF82E97}" destId="{91D412A2-2A72-498D-8DB0-021968842EFF}" srcOrd="1" destOrd="0" presId="urn:microsoft.com/office/officeart/2005/8/layout/vProcess5"/>
    <dgm:cxn modelId="{D0C6BB2C-403D-42FA-B15B-3A10DED864B6}" type="presOf" srcId="{3795291B-B118-4A12-B930-995FF5218BB5}" destId="{18861DB2-1418-46EB-AB93-ECA34A16FF96}" srcOrd="1" destOrd="0" presId="urn:microsoft.com/office/officeart/2005/8/layout/vProcess5"/>
    <dgm:cxn modelId="{0A5AB98C-8EC7-4CF8-9F75-D33C696D03A3}" type="presOf" srcId="{F4C5E920-5EB7-402A-AD8A-2D7755028AAD}" destId="{6366C228-012C-4459-BBEE-64478DC136A1}" srcOrd="0" destOrd="0" presId="urn:microsoft.com/office/officeart/2005/8/layout/vProcess5"/>
    <dgm:cxn modelId="{09C701AA-7E1A-42F6-AA28-1F192C5C219C}" srcId="{EB0EF3E8-55E3-4E30-83F2-398C229DA2B4}" destId="{F6C511C6-0267-4F81-ABB4-5C0C4BF82E97}" srcOrd="1" destOrd="0" parTransId="{4F5C52ED-124B-4EFA-83E8-DBED56F271B3}" sibTransId="{6E72C098-3BB4-4E28-9E6B-25582A1A60B9}"/>
    <dgm:cxn modelId="{5E389889-A84E-42CC-8D07-202C56AFF9DB}" type="presOf" srcId="{362BABFC-5FDF-4C81-A3EA-6DA2957D6034}" destId="{526E5E71-CD3D-4E91-8274-48C0000473BC}" srcOrd="0" destOrd="0" presId="urn:microsoft.com/office/officeart/2005/8/layout/vProcess5"/>
    <dgm:cxn modelId="{F56E8D3E-B9D3-4CC9-9A31-EBF6841B7B5D}" type="presOf" srcId="{F6C511C6-0267-4F81-ABB4-5C0C4BF82E97}" destId="{79471B3E-82EB-4CEE-A589-67CAF73A5D7D}" srcOrd="0" destOrd="0" presId="urn:microsoft.com/office/officeart/2005/8/layout/vProcess5"/>
    <dgm:cxn modelId="{65AE0074-3F88-416F-8319-02D409C2CF6B}" type="presOf" srcId="{3795291B-B118-4A12-B930-995FF5218BB5}" destId="{462408C6-1595-45B2-B337-AF6562EFC818}" srcOrd="0" destOrd="0" presId="urn:microsoft.com/office/officeart/2005/8/layout/vProcess5"/>
    <dgm:cxn modelId="{F2A9DAC6-0045-4F42-A5A5-AFE2A4C7423E}" srcId="{EB0EF3E8-55E3-4E30-83F2-398C229DA2B4}" destId="{3795291B-B118-4A12-B930-995FF5218BB5}" srcOrd="2" destOrd="0" parTransId="{5C7AB6A1-43E7-434E-A304-38C39E7291E3}" sibTransId="{A2B5050F-B621-4326-A005-FDB9C1184838}"/>
    <dgm:cxn modelId="{28A28292-E859-46A2-9983-1D8DCFFC41D9}" srcId="{EB0EF3E8-55E3-4E30-83F2-398C229DA2B4}" destId="{362BABFC-5FDF-4C81-A3EA-6DA2957D6034}" srcOrd="0" destOrd="0" parTransId="{FB5B9C36-7089-4A05-AEA2-12425F0DE559}" sibTransId="{F4C5E920-5EB7-402A-AD8A-2D7755028AAD}"/>
    <dgm:cxn modelId="{E3C2EE05-282F-4A48-BC03-B4E9481EC9EE}" type="presOf" srcId="{EB0EF3E8-55E3-4E30-83F2-398C229DA2B4}" destId="{57BC9E97-3EB2-4D53-B334-CC143EBC0869}" srcOrd="0" destOrd="0" presId="urn:microsoft.com/office/officeart/2005/8/layout/vProcess5"/>
    <dgm:cxn modelId="{B99E5236-D725-4A6B-B8DF-8588C7CA6C99}" type="presParOf" srcId="{57BC9E97-3EB2-4D53-B334-CC143EBC0869}" destId="{E3FBF506-DF72-4A6F-8EEF-67F9345A7910}" srcOrd="0" destOrd="0" presId="urn:microsoft.com/office/officeart/2005/8/layout/vProcess5"/>
    <dgm:cxn modelId="{3B6AB521-A1A9-4811-B61F-A20AAF5AB44E}" type="presParOf" srcId="{57BC9E97-3EB2-4D53-B334-CC143EBC0869}" destId="{526E5E71-CD3D-4E91-8274-48C0000473BC}" srcOrd="1" destOrd="0" presId="urn:microsoft.com/office/officeart/2005/8/layout/vProcess5"/>
    <dgm:cxn modelId="{7A29E44C-DAB3-40DB-BC5B-A40DAFDBBFF1}" type="presParOf" srcId="{57BC9E97-3EB2-4D53-B334-CC143EBC0869}" destId="{79471B3E-82EB-4CEE-A589-67CAF73A5D7D}" srcOrd="2" destOrd="0" presId="urn:microsoft.com/office/officeart/2005/8/layout/vProcess5"/>
    <dgm:cxn modelId="{55602575-9E5B-483F-A908-71F51D929E0C}" type="presParOf" srcId="{57BC9E97-3EB2-4D53-B334-CC143EBC0869}" destId="{462408C6-1595-45B2-B337-AF6562EFC818}" srcOrd="3" destOrd="0" presId="urn:microsoft.com/office/officeart/2005/8/layout/vProcess5"/>
    <dgm:cxn modelId="{326CA65D-9DCA-44E3-A022-8EC43C078E4F}" type="presParOf" srcId="{57BC9E97-3EB2-4D53-B334-CC143EBC0869}" destId="{6366C228-012C-4459-BBEE-64478DC136A1}" srcOrd="4" destOrd="0" presId="urn:microsoft.com/office/officeart/2005/8/layout/vProcess5"/>
    <dgm:cxn modelId="{2BAD1ED5-14B4-4027-9FC7-CBF619A856F5}" type="presParOf" srcId="{57BC9E97-3EB2-4D53-B334-CC143EBC0869}" destId="{4DA8F709-503C-4420-AAD5-87B515476061}" srcOrd="5" destOrd="0" presId="urn:microsoft.com/office/officeart/2005/8/layout/vProcess5"/>
    <dgm:cxn modelId="{68AC2678-FCC8-465A-9E08-8852EDFCBA86}" type="presParOf" srcId="{57BC9E97-3EB2-4D53-B334-CC143EBC0869}" destId="{86A7047B-19B1-488D-80A6-ACBDCD74C400}" srcOrd="6" destOrd="0" presId="urn:microsoft.com/office/officeart/2005/8/layout/vProcess5"/>
    <dgm:cxn modelId="{02A77854-1057-418B-B389-23B919396A80}" type="presParOf" srcId="{57BC9E97-3EB2-4D53-B334-CC143EBC0869}" destId="{91D412A2-2A72-498D-8DB0-021968842EFF}" srcOrd="7" destOrd="0" presId="urn:microsoft.com/office/officeart/2005/8/layout/vProcess5"/>
    <dgm:cxn modelId="{4D0A5EC2-3D5E-4843-8FBD-4BE03F13A9FB}" type="presParOf" srcId="{57BC9E97-3EB2-4D53-B334-CC143EBC0869}" destId="{18861DB2-1418-46EB-AB93-ECA34A16FF96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C5C480-1666-4561-9896-359B97B3D511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57A4B013-8031-43A5-9F79-F95556DD80E8}">
      <dgm:prSet phldrT="[Texto]"/>
      <dgm:spPr/>
      <dgm:t>
        <a:bodyPr/>
        <a:lstStyle/>
        <a:p>
          <a:r>
            <a:rPr lang="es-MX" dirty="0" smtClean="0"/>
            <a:t>Tratamiento de conductos no quirúrgico </a:t>
          </a:r>
          <a:endParaRPr lang="es-MX" dirty="0"/>
        </a:p>
      </dgm:t>
    </dgm:pt>
    <dgm:pt modelId="{DB8A319F-5E5B-440C-BB0C-80DF333E7010}" type="parTrans" cxnId="{094DD0BD-7810-4669-B3EC-B0AC0EB1BC6F}">
      <dgm:prSet/>
      <dgm:spPr/>
      <dgm:t>
        <a:bodyPr/>
        <a:lstStyle/>
        <a:p>
          <a:endParaRPr lang="es-MX"/>
        </a:p>
      </dgm:t>
    </dgm:pt>
    <dgm:pt modelId="{136859BC-C98C-45F7-BA6C-D7B2762AA6B0}" type="sibTrans" cxnId="{094DD0BD-7810-4669-B3EC-B0AC0EB1BC6F}">
      <dgm:prSet/>
      <dgm:spPr/>
      <dgm:t>
        <a:bodyPr/>
        <a:lstStyle/>
        <a:p>
          <a:endParaRPr lang="es-MX"/>
        </a:p>
      </dgm:t>
    </dgm:pt>
    <dgm:pt modelId="{F92B34C6-358E-4EDC-B9BD-138EDD07D7AF}">
      <dgm:prSet phldrT="[Texto]"/>
      <dgm:spPr/>
      <dgm:t>
        <a:bodyPr/>
        <a:lstStyle/>
        <a:p>
          <a:r>
            <a:rPr lang="es-MX" dirty="0" smtClean="0"/>
            <a:t>Signos y síntomas persistentes</a:t>
          </a:r>
          <a:endParaRPr lang="es-MX" dirty="0"/>
        </a:p>
      </dgm:t>
    </dgm:pt>
    <dgm:pt modelId="{A5569D39-ED58-435A-AD1B-52CCC5CC18FC}" type="parTrans" cxnId="{649324AF-E48C-4863-8564-C43665B39594}">
      <dgm:prSet/>
      <dgm:spPr/>
      <dgm:t>
        <a:bodyPr/>
        <a:lstStyle/>
        <a:p>
          <a:endParaRPr lang="es-MX"/>
        </a:p>
      </dgm:t>
    </dgm:pt>
    <dgm:pt modelId="{5D4602BC-25D1-40B8-BEA9-5F0B9D464F84}" type="sibTrans" cxnId="{649324AF-E48C-4863-8564-C43665B39594}">
      <dgm:prSet/>
      <dgm:spPr/>
      <dgm:t>
        <a:bodyPr/>
        <a:lstStyle/>
        <a:p>
          <a:endParaRPr lang="es-MX"/>
        </a:p>
      </dgm:t>
    </dgm:pt>
    <dgm:pt modelId="{399CF115-C023-4B47-975F-F7E3BD182F4E}">
      <dgm:prSet phldrT="[Texto]"/>
      <dgm:spPr/>
      <dgm:t>
        <a:bodyPr/>
        <a:lstStyle/>
        <a:p>
          <a:r>
            <a:rPr lang="es-MX" dirty="0" smtClean="0"/>
            <a:t>Tracto sinuoso </a:t>
          </a:r>
          <a:endParaRPr lang="es-MX" dirty="0"/>
        </a:p>
      </dgm:t>
    </dgm:pt>
    <dgm:pt modelId="{E32D7672-C22E-4B57-974E-03731920A77F}" type="parTrans" cxnId="{F0DBD6A4-3934-49AD-A957-058B2122FADB}">
      <dgm:prSet/>
      <dgm:spPr/>
      <dgm:t>
        <a:bodyPr/>
        <a:lstStyle/>
        <a:p>
          <a:endParaRPr lang="es-MX"/>
        </a:p>
      </dgm:t>
    </dgm:pt>
    <dgm:pt modelId="{947DD237-6887-42E0-8D28-23F1677EC498}" type="sibTrans" cxnId="{F0DBD6A4-3934-49AD-A957-058B2122FADB}">
      <dgm:prSet/>
      <dgm:spPr/>
      <dgm:t>
        <a:bodyPr/>
        <a:lstStyle/>
        <a:p>
          <a:endParaRPr lang="es-MX"/>
        </a:p>
      </dgm:t>
    </dgm:pt>
    <dgm:pt modelId="{404199CA-1867-4C9B-9B84-E1DFAA1CDFD7}">
      <dgm:prSet phldrT="[Texto]"/>
      <dgm:spPr/>
      <dgm:t>
        <a:bodyPr/>
        <a:lstStyle/>
        <a:p>
          <a:r>
            <a:rPr lang="es-MX" dirty="0" smtClean="0"/>
            <a:t>Cortical ósea gruesa </a:t>
          </a:r>
          <a:endParaRPr lang="es-MX" dirty="0"/>
        </a:p>
      </dgm:t>
    </dgm:pt>
    <dgm:pt modelId="{093E9A40-17DF-452D-A64C-BD4085F266CE}" type="parTrans" cxnId="{EBCA0636-AEA5-47A5-8F24-E451A914EE0F}">
      <dgm:prSet/>
      <dgm:spPr/>
      <dgm:t>
        <a:bodyPr/>
        <a:lstStyle/>
        <a:p>
          <a:endParaRPr lang="es-MX"/>
        </a:p>
      </dgm:t>
    </dgm:pt>
    <dgm:pt modelId="{0D0F1C1A-E09A-48B9-AEF5-0A191B7AA95D}" type="sibTrans" cxnId="{EBCA0636-AEA5-47A5-8F24-E451A914EE0F}">
      <dgm:prSet/>
      <dgm:spPr/>
      <dgm:t>
        <a:bodyPr/>
        <a:lstStyle/>
        <a:p>
          <a:endParaRPr lang="es-MX"/>
        </a:p>
      </dgm:t>
    </dgm:pt>
    <dgm:pt modelId="{D2474B1E-7861-436E-91E6-7F1F074D89FE}">
      <dgm:prSet phldrT="[Texto]"/>
      <dgm:spPr/>
      <dgm:t>
        <a:bodyPr/>
        <a:lstStyle/>
        <a:p>
          <a:r>
            <a:rPr lang="es-MX" dirty="0" smtClean="0"/>
            <a:t>Tratamiento quirúrgico no indicado </a:t>
          </a:r>
          <a:endParaRPr lang="es-MX" dirty="0"/>
        </a:p>
      </dgm:t>
    </dgm:pt>
    <dgm:pt modelId="{598D439B-208A-4017-A03A-7A533267A21E}" type="parTrans" cxnId="{C921597D-E9B4-415C-AA62-4CE0746298BA}">
      <dgm:prSet/>
      <dgm:spPr/>
      <dgm:t>
        <a:bodyPr/>
        <a:lstStyle/>
        <a:p>
          <a:endParaRPr lang="es-MX"/>
        </a:p>
      </dgm:t>
    </dgm:pt>
    <dgm:pt modelId="{FD3C2249-B7FC-4774-923E-2C974758824B}" type="sibTrans" cxnId="{C921597D-E9B4-415C-AA62-4CE0746298BA}">
      <dgm:prSet/>
      <dgm:spPr/>
      <dgm:t>
        <a:bodyPr/>
        <a:lstStyle/>
        <a:p>
          <a:endParaRPr lang="es-MX"/>
        </a:p>
      </dgm:t>
    </dgm:pt>
    <dgm:pt modelId="{E7CF77B5-947D-49E3-8CF2-98B17325C9C9}">
      <dgm:prSet phldrT="[Texto]"/>
      <dgm:spPr/>
      <dgm:t>
        <a:bodyPr/>
        <a:lstStyle/>
        <a:p>
          <a:r>
            <a:rPr lang="es-MX" dirty="0" smtClean="0"/>
            <a:t>Nervio dentario inferior </a:t>
          </a:r>
          <a:endParaRPr lang="es-MX" dirty="0"/>
        </a:p>
      </dgm:t>
    </dgm:pt>
    <dgm:pt modelId="{8EF8675A-12CE-4867-BD4B-2A59C962ACCD}" type="parTrans" cxnId="{4C44189C-F522-43FE-9291-46282C40F56D}">
      <dgm:prSet/>
      <dgm:spPr/>
      <dgm:t>
        <a:bodyPr/>
        <a:lstStyle/>
        <a:p>
          <a:endParaRPr lang="es-MX"/>
        </a:p>
      </dgm:t>
    </dgm:pt>
    <dgm:pt modelId="{98A70C0B-E906-45E2-829E-708D8B0C68C3}" type="sibTrans" cxnId="{4C44189C-F522-43FE-9291-46282C40F56D}">
      <dgm:prSet/>
      <dgm:spPr/>
      <dgm:t>
        <a:bodyPr/>
        <a:lstStyle/>
        <a:p>
          <a:endParaRPr lang="es-MX"/>
        </a:p>
      </dgm:t>
    </dgm:pt>
    <dgm:pt modelId="{751E4855-22FA-461D-9D15-C3A2706AC62F}">
      <dgm:prSet phldrT="[Texto]"/>
      <dgm:spPr/>
      <dgm:t>
        <a:bodyPr/>
        <a:lstStyle/>
        <a:p>
          <a:r>
            <a:rPr lang="es-MX" dirty="0" smtClean="0"/>
            <a:t>Seno maxilar </a:t>
          </a:r>
          <a:endParaRPr lang="es-MX" dirty="0"/>
        </a:p>
      </dgm:t>
    </dgm:pt>
    <dgm:pt modelId="{9F5CDB70-2698-4559-A5B8-93FD6B701B22}" type="parTrans" cxnId="{E60FA5D1-5F0C-4D0A-9B89-52C3101B0D95}">
      <dgm:prSet/>
      <dgm:spPr/>
      <dgm:t>
        <a:bodyPr/>
        <a:lstStyle/>
        <a:p>
          <a:endParaRPr lang="es-MX"/>
        </a:p>
      </dgm:t>
    </dgm:pt>
    <dgm:pt modelId="{ED38CE8B-66F4-45E7-9EB8-22598586EB0B}" type="sibTrans" cxnId="{E60FA5D1-5F0C-4D0A-9B89-52C3101B0D95}">
      <dgm:prSet/>
      <dgm:spPr/>
      <dgm:t>
        <a:bodyPr/>
        <a:lstStyle/>
        <a:p>
          <a:endParaRPr lang="es-MX"/>
        </a:p>
      </dgm:t>
    </dgm:pt>
    <dgm:pt modelId="{87FCF437-57AC-49E3-9DDA-C51B143CD62F}">
      <dgm:prSet phldrT="[Texto]"/>
      <dgm:spPr/>
      <dgm:t>
        <a:bodyPr/>
        <a:lstStyle/>
        <a:p>
          <a:r>
            <a:rPr lang="es-MX" dirty="0" smtClean="0"/>
            <a:t>Foramen </a:t>
          </a:r>
          <a:r>
            <a:rPr lang="es-MX" dirty="0" err="1" smtClean="0"/>
            <a:t>mentoniano</a:t>
          </a:r>
          <a:endParaRPr lang="es-MX" dirty="0"/>
        </a:p>
      </dgm:t>
    </dgm:pt>
    <dgm:pt modelId="{EF8679AC-D018-4EB4-8F24-012128D1B767}" type="parTrans" cxnId="{5313DB1D-ABDE-4327-BD18-661FF0C9EF2E}">
      <dgm:prSet/>
      <dgm:spPr/>
      <dgm:t>
        <a:bodyPr/>
        <a:lstStyle/>
        <a:p>
          <a:endParaRPr lang="es-MX"/>
        </a:p>
      </dgm:t>
    </dgm:pt>
    <dgm:pt modelId="{2793DD2B-1AB1-49C9-AAC9-4948CE2FA505}" type="sibTrans" cxnId="{5313DB1D-ABDE-4327-BD18-661FF0C9EF2E}">
      <dgm:prSet/>
      <dgm:spPr/>
      <dgm:t>
        <a:bodyPr/>
        <a:lstStyle/>
        <a:p>
          <a:endParaRPr lang="es-MX"/>
        </a:p>
      </dgm:t>
    </dgm:pt>
    <dgm:pt modelId="{0BAF5F3D-DE70-4A8B-A1E4-418BC5C6D39D}" type="pres">
      <dgm:prSet presAssocID="{73C5C480-1666-4561-9896-359B97B3D511}" presName="layout" presStyleCnt="0">
        <dgm:presLayoutVars>
          <dgm:chMax/>
          <dgm:chPref/>
          <dgm:dir/>
          <dgm:resizeHandles/>
        </dgm:presLayoutVars>
      </dgm:prSet>
      <dgm:spPr/>
      <dgm:t>
        <a:bodyPr/>
        <a:lstStyle/>
        <a:p>
          <a:endParaRPr lang="es-MX"/>
        </a:p>
      </dgm:t>
    </dgm:pt>
    <dgm:pt modelId="{A989B06D-8EF6-4285-A996-EEE1182FEEAE}" type="pres">
      <dgm:prSet presAssocID="{57A4B013-8031-43A5-9F79-F95556DD80E8}" presName="root" presStyleCnt="0">
        <dgm:presLayoutVars>
          <dgm:chMax/>
          <dgm:chPref/>
        </dgm:presLayoutVars>
      </dgm:prSet>
      <dgm:spPr/>
    </dgm:pt>
    <dgm:pt modelId="{FAE2E906-46DD-4289-8CD9-94675735437C}" type="pres">
      <dgm:prSet presAssocID="{57A4B013-8031-43A5-9F79-F95556DD80E8}" presName="rootComposite" presStyleCnt="0">
        <dgm:presLayoutVars/>
      </dgm:prSet>
      <dgm:spPr/>
    </dgm:pt>
    <dgm:pt modelId="{8569317E-FED3-465D-BBCE-51EA638850DC}" type="pres">
      <dgm:prSet presAssocID="{57A4B013-8031-43A5-9F79-F95556DD80E8}" presName="ParentAccent" presStyleLbl="alignNode1" presStyleIdx="0" presStyleCnt="2"/>
      <dgm:spPr/>
    </dgm:pt>
    <dgm:pt modelId="{00F282B8-89F3-4A1C-B637-32545466DF77}" type="pres">
      <dgm:prSet presAssocID="{57A4B013-8031-43A5-9F79-F95556DD80E8}" presName="ParentSmallAccent" presStyleLbl="fgAcc1" presStyleIdx="0" presStyleCnt="2"/>
      <dgm:spPr/>
    </dgm:pt>
    <dgm:pt modelId="{A3CD20F3-1C19-4D4D-A749-F94F416478D5}" type="pres">
      <dgm:prSet presAssocID="{57A4B013-8031-43A5-9F79-F95556DD80E8}" presName="Parent" presStyleLbl="revTx" presStyleIdx="0" presStyleCnt="8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5A78AC20-EA47-4D06-A5A0-87F96A0C4483}" type="pres">
      <dgm:prSet presAssocID="{57A4B013-8031-43A5-9F79-F95556DD80E8}" presName="childShape" presStyleCnt="0">
        <dgm:presLayoutVars>
          <dgm:chMax val="0"/>
          <dgm:chPref val="0"/>
        </dgm:presLayoutVars>
      </dgm:prSet>
      <dgm:spPr/>
    </dgm:pt>
    <dgm:pt modelId="{9AE95C25-A2B6-4FA1-82E3-5137608FD42A}" type="pres">
      <dgm:prSet presAssocID="{F92B34C6-358E-4EDC-B9BD-138EDD07D7AF}" presName="childComposite" presStyleCnt="0">
        <dgm:presLayoutVars>
          <dgm:chMax val="0"/>
          <dgm:chPref val="0"/>
        </dgm:presLayoutVars>
      </dgm:prSet>
      <dgm:spPr/>
    </dgm:pt>
    <dgm:pt modelId="{F103DEF1-ED7A-48F0-B1FF-A62D26B9CFD0}" type="pres">
      <dgm:prSet presAssocID="{F92B34C6-358E-4EDC-B9BD-138EDD07D7AF}" presName="ChildAccent" presStyleLbl="solidFgAcc1" presStyleIdx="0" presStyleCnt="6"/>
      <dgm:spPr/>
    </dgm:pt>
    <dgm:pt modelId="{EAAACFC0-B2C4-4B7C-9628-5CE1140A7C30}" type="pres">
      <dgm:prSet presAssocID="{F92B34C6-358E-4EDC-B9BD-138EDD07D7AF}" presName="Child" presStyleLbl="revTx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AF9CA2E4-F62D-47E7-8391-96B4D188F9DC}" type="pres">
      <dgm:prSet presAssocID="{399CF115-C023-4B47-975F-F7E3BD182F4E}" presName="childComposite" presStyleCnt="0">
        <dgm:presLayoutVars>
          <dgm:chMax val="0"/>
          <dgm:chPref val="0"/>
        </dgm:presLayoutVars>
      </dgm:prSet>
      <dgm:spPr/>
    </dgm:pt>
    <dgm:pt modelId="{5C9072A8-A794-4169-B5EF-933326DBB8F0}" type="pres">
      <dgm:prSet presAssocID="{399CF115-C023-4B47-975F-F7E3BD182F4E}" presName="ChildAccent" presStyleLbl="solidFgAcc1" presStyleIdx="1" presStyleCnt="6"/>
      <dgm:spPr/>
    </dgm:pt>
    <dgm:pt modelId="{D0A8D4A3-EED3-4D18-BE96-F07EC00EECEA}" type="pres">
      <dgm:prSet presAssocID="{399CF115-C023-4B47-975F-F7E3BD182F4E}" presName="Child" presStyleLbl="revTx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C698A7CC-C765-42AB-9D71-62CAB656EAB7}" type="pres">
      <dgm:prSet presAssocID="{404199CA-1867-4C9B-9B84-E1DFAA1CDFD7}" presName="childComposite" presStyleCnt="0">
        <dgm:presLayoutVars>
          <dgm:chMax val="0"/>
          <dgm:chPref val="0"/>
        </dgm:presLayoutVars>
      </dgm:prSet>
      <dgm:spPr/>
    </dgm:pt>
    <dgm:pt modelId="{93239467-2110-4652-A046-F03D44BF3463}" type="pres">
      <dgm:prSet presAssocID="{404199CA-1867-4C9B-9B84-E1DFAA1CDFD7}" presName="ChildAccent" presStyleLbl="solidFgAcc1" presStyleIdx="2" presStyleCnt="6" custLinFactX="700000" custLinFactY="100000" custLinFactNeighborX="740941" custLinFactNeighborY="123958"/>
      <dgm:spPr/>
    </dgm:pt>
    <dgm:pt modelId="{72D7E364-3E98-438B-B632-390CED4430C5}" type="pres">
      <dgm:prSet presAssocID="{404199CA-1867-4C9B-9B84-E1DFAA1CDFD7}" presName="Child" presStyleLbl="revTx" presStyleIdx="3" presStyleCnt="8" custLinFactX="12915" custLinFactNeighborX="100000" custLinFactNeighborY="9607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32A756FF-113E-4F93-98DF-791CE10C8B70}" type="pres">
      <dgm:prSet presAssocID="{D2474B1E-7861-436E-91E6-7F1F074D89FE}" presName="root" presStyleCnt="0">
        <dgm:presLayoutVars>
          <dgm:chMax/>
          <dgm:chPref/>
        </dgm:presLayoutVars>
      </dgm:prSet>
      <dgm:spPr/>
    </dgm:pt>
    <dgm:pt modelId="{7F8578B7-E41E-4735-96E5-A6342C652551}" type="pres">
      <dgm:prSet presAssocID="{D2474B1E-7861-436E-91E6-7F1F074D89FE}" presName="rootComposite" presStyleCnt="0">
        <dgm:presLayoutVars/>
      </dgm:prSet>
      <dgm:spPr/>
    </dgm:pt>
    <dgm:pt modelId="{DCB7C15D-DC0B-4725-B439-EDACE1BAD432}" type="pres">
      <dgm:prSet presAssocID="{D2474B1E-7861-436E-91E6-7F1F074D89FE}" presName="ParentAccent" presStyleLbl="alignNode1" presStyleIdx="1" presStyleCnt="2"/>
      <dgm:spPr/>
    </dgm:pt>
    <dgm:pt modelId="{23FCE0B2-EEB5-429A-B30F-6D53E60479BD}" type="pres">
      <dgm:prSet presAssocID="{D2474B1E-7861-436E-91E6-7F1F074D89FE}" presName="ParentSmallAccent" presStyleLbl="fgAcc1" presStyleIdx="1" presStyleCnt="2"/>
      <dgm:spPr/>
    </dgm:pt>
    <dgm:pt modelId="{AD220C97-D97B-4399-9849-634134AD7AA9}" type="pres">
      <dgm:prSet presAssocID="{D2474B1E-7861-436E-91E6-7F1F074D89FE}" presName="Parent" presStyleLbl="revTx" presStyleIdx="4" presStyleCnt="8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E21619CF-9BE5-4DD2-BA17-1809D178B632}" type="pres">
      <dgm:prSet presAssocID="{D2474B1E-7861-436E-91E6-7F1F074D89FE}" presName="childShape" presStyleCnt="0">
        <dgm:presLayoutVars>
          <dgm:chMax val="0"/>
          <dgm:chPref val="0"/>
        </dgm:presLayoutVars>
      </dgm:prSet>
      <dgm:spPr/>
    </dgm:pt>
    <dgm:pt modelId="{CC518C12-B3E5-4AFC-87F1-56B635B434F4}" type="pres">
      <dgm:prSet presAssocID="{E7CF77B5-947D-49E3-8CF2-98B17325C9C9}" presName="childComposite" presStyleCnt="0">
        <dgm:presLayoutVars>
          <dgm:chMax val="0"/>
          <dgm:chPref val="0"/>
        </dgm:presLayoutVars>
      </dgm:prSet>
      <dgm:spPr/>
    </dgm:pt>
    <dgm:pt modelId="{9204CA55-D4A6-40E7-9E44-CBDDD04353BF}" type="pres">
      <dgm:prSet presAssocID="{E7CF77B5-947D-49E3-8CF2-98B17325C9C9}" presName="ChildAccent" presStyleLbl="solidFgAcc1" presStyleIdx="3" presStyleCnt="6"/>
      <dgm:spPr/>
    </dgm:pt>
    <dgm:pt modelId="{C470AD66-BC2F-49EB-A60F-EB2865E30542}" type="pres">
      <dgm:prSet presAssocID="{E7CF77B5-947D-49E3-8CF2-98B17325C9C9}" presName="Child" presStyleLbl="revTx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EC11C49C-CBF8-41C8-ADA1-171B524FC0A8}" type="pres">
      <dgm:prSet presAssocID="{751E4855-22FA-461D-9D15-C3A2706AC62F}" presName="childComposite" presStyleCnt="0">
        <dgm:presLayoutVars>
          <dgm:chMax val="0"/>
          <dgm:chPref val="0"/>
        </dgm:presLayoutVars>
      </dgm:prSet>
      <dgm:spPr/>
    </dgm:pt>
    <dgm:pt modelId="{94913A34-9650-4100-8719-2F1BBF58E134}" type="pres">
      <dgm:prSet presAssocID="{751E4855-22FA-461D-9D15-C3A2706AC62F}" presName="ChildAccent" presStyleLbl="solidFgAcc1" presStyleIdx="4" presStyleCnt="6"/>
      <dgm:spPr/>
    </dgm:pt>
    <dgm:pt modelId="{E4FE89CA-52ED-44E4-A564-4BD8ED46E859}" type="pres">
      <dgm:prSet presAssocID="{751E4855-22FA-461D-9D15-C3A2706AC62F}" presName="Child" presStyleLbl="revTx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61AC0286-84FA-4957-97BF-92907D7CEC08}" type="pres">
      <dgm:prSet presAssocID="{87FCF437-57AC-49E3-9DDA-C51B143CD62F}" presName="childComposite" presStyleCnt="0">
        <dgm:presLayoutVars>
          <dgm:chMax val="0"/>
          <dgm:chPref val="0"/>
        </dgm:presLayoutVars>
      </dgm:prSet>
      <dgm:spPr/>
    </dgm:pt>
    <dgm:pt modelId="{0D793185-1DD7-4606-81C0-E4525416467A}" type="pres">
      <dgm:prSet presAssocID="{87FCF437-57AC-49E3-9DDA-C51B143CD62F}" presName="ChildAccent" presStyleLbl="solidFgAcc1" presStyleIdx="5" presStyleCnt="6"/>
      <dgm:spPr/>
    </dgm:pt>
    <dgm:pt modelId="{178CA807-AFEB-4698-B906-CA3B00A75FC5}" type="pres">
      <dgm:prSet presAssocID="{87FCF437-57AC-49E3-9DDA-C51B143CD62F}" presName="Child" presStyleLbl="revTx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MX"/>
        </a:p>
      </dgm:t>
    </dgm:pt>
  </dgm:ptLst>
  <dgm:cxnLst>
    <dgm:cxn modelId="{DACF2D43-F4EA-4E27-9FFE-49A8A22ED003}" type="presOf" srcId="{73C5C480-1666-4561-9896-359B97B3D511}" destId="{0BAF5F3D-DE70-4A8B-A1E4-418BC5C6D39D}" srcOrd="0" destOrd="0" presId="urn:microsoft.com/office/officeart/2008/layout/SquareAccentList"/>
    <dgm:cxn modelId="{E0466F43-0F5E-499C-BE26-ACB18AF9F2DA}" type="presOf" srcId="{F92B34C6-358E-4EDC-B9BD-138EDD07D7AF}" destId="{EAAACFC0-B2C4-4B7C-9628-5CE1140A7C30}" srcOrd="0" destOrd="0" presId="urn:microsoft.com/office/officeart/2008/layout/SquareAccentList"/>
    <dgm:cxn modelId="{87E790CE-BE1C-4B83-A398-B058CC21E101}" type="presOf" srcId="{87FCF437-57AC-49E3-9DDA-C51B143CD62F}" destId="{178CA807-AFEB-4698-B906-CA3B00A75FC5}" srcOrd="0" destOrd="0" presId="urn:microsoft.com/office/officeart/2008/layout/SquareAccentList"/>
    <dgm:cxn modelId="{649324AF-E48C-4863-8564-C43665B39594}" srcId="{57A4B013-8031-43A5-9F79-F95556DD80E8}" destId="{F92B34C6-358E-4EDC-B9BD-138EDD07D7AF}" srcOrd="0" destOrd="0" parTransId="{A5569D39-ED58-435A-AD1B-52CCC5CC18FC}" sibTransId="{5D4602BC-25D1-40B8-BEA9-5F0B9D464F84}"/>
    <dgm:cxn modelId="{F0DBD6A4-3934-49AD-A957-058B2122FADB}" srcId="{57A4B013-8031-43A5-9F79-F95556DD80E8}" destId="{399CF115-C023-4B47-975F-F7E3BD182F4E}" srcOrd="1" destOrd="0" parTransId="{E32D7672-C22E-4B57-974E-03731920A77F}" sibTransId="{947DD237-6887-42E0-8D28-23F1677EC498}"/>
    <dgm:cxn modelId="{094DD0BD-7810-4669-B3EC-B0AC0EB1BC6F}" srcId="{73C5C480-1666-4561-9896-359B97B3D511}" destId="{57A4B013-8031-43A5-9F79-F95556DD80E8}" srcOrd="0" destOrd="0" parTransId="{DB8A319F-5E5B-440C-BB0C-80DF333E7010}" sibTransId="{136859BC-C98C-45F7-BA6C-D7B2762AA6B0}"/>
    <dgm:cxn modelId="{C921597D-E9B4-415C-AA62-4CE0746298BA}" srcId="{73C5C480-1666-4561-9896-359B97B3D511}" destId="{D2474B1E-7861-436E-91E6-7F1F074D89FE}" srcOrd="1" destOrd="0" parTransId="{598D439B-208A-4017-A03A-7A533267A21E}" sibTransId="{FD3C2249-B7FC-4774-923E-2C974758824B}"/>
    <dgm:cxn modelId="{E60FA5D1-5F0C-4D0A-9B89-52C3101B0D95}" srcId="{D2474B1E-7861-436E-91E6-7F1F074D89FE}" destId="{751E4855-22FA-461D-9D15-C3A2706AC62F}" srcOrd="1" destOrd="0" parTransId="{9F5CDB70-2698-4559-A5B8-93FD6B701B22}" sibTransId="{ED38CE8B-66F4-45E7-9EB8-22598586EB0B}"/>
    <dgm:cxn modelId="{1DB84C47-A545-4E4B-9F4C-F4CB18C8CC18}" type="presOf" srcId="{751E4855-22FA-461D-9D15-C3A2706AC62F}" destId="{E4FE89CA-52ED-44E4-A564-4BD8ED46E859}" srcOrd="0" destOrd="0" presId="urn:microsoft.com/office/officeart/2008/layout/SquareAccentList"/>
    <dgm:cxn modelId="{1FE2B1FA-A691-424E-9DBD-3FD2F2013854}" type="presOf" srcId="{E7CF77B5-947D-49E3-8CF2-98B17325C9C9}" destId="{C470AD66-BC2F-49EB-A60F-EB2865E30542}" srcOrd="0" destOrd="0" presId="urn:microsoft.com/office/officeart/2008/layout/SquareAccentList"/>
    <dgm:cxn modelId="{5313DB1D-ABDE-4327-BD18-661FF0C9EF2E}" srcId="{D2474B1E-7861-436E-91E6-7F1F074D89FE}" destId="{87FCF437-57AC-49E3-9DDA-C51B143CD62F}" srcOrd="2" destOrd="0" parTransId="{EF8679AC-D018-4EB4-8F24-012128D1B767}" sibTransId="{2793DD2B-1AB1-49C9-AAC9-4948CE2FA505}"/>
    <dgm:cxn modelId="{4C44189C-F522-43FE-9291-46282C40F56D}" srcId="{D2474B1E-7861-436E-91E6-7F1F074D89FE}" destId="{E7CF77B5-947D-49E3-8CF2-98B17325C9C9}" srcOrd="0" destOrd="0" parTransId="{8EF8675A-12CE-4867-BD4B-2A59C962ACCD}" sibTransId="{98A70C0B-E906-45E2-829E-708D8B0C68C3}"/>
    <dgm:cxn modelId="{7219018B-8169-49E9-9A29-F5829368A689}" type="presOf" srcId="{D2474B1E-7861-436E-91E6-7F1F074D89FE}" destId="{AD220C97-D97B-4399-9849-634134AD7AA9}" srcOrd="0" destOrd="0" presId="urn:microsoft.com/office/officeart/2008/layout/SquareAccentList"/>
    <dgm:cxn modelId="{2863D6A2-3995-4FB6-B78B-C29EBAF3FE67}" type="presOf" srcId="{404199CA-1867-4C9B-9B84-E1DFAA1CDFD7}" destId="{72D7E364-3E98-438B-B632-390CED4430C5}" srcOrd="0" destOrd="0" presId="urn:microsoft.com/office/officeart/2008/layout/SquareAccentList"/>
    <dgm:cxn modelId="{F3FB3835-06FB-4EA3-ACE1-1DF5DA7A1E2C}" type="presOf" srcId="{399CF115-C023-4B47-975F-F7E3BD182F4E}" destId="{D0A8D4A3-EED3-4D18-BE96-F07EC00EECEA}" srcOrd="0" destOrd="0" presId="urn:microsoft.com/office/officeart/2008/layout/SquareAccentList"/>
    <dgm:cxn modelId="{EBCA0636-AEA5-47A5-8F24-E451A914EE0F}" srcId="{57A4B013-8031-43A5-9F79-F95556DD80E8}" destId="{404199CA-1867-4C9B-9B84-E1DFAA1CDFD7}" srcOrd="2" destOrd="0" parTransId="{093E9A40-17DF-452D-A64C-BD4085F266CE}" sibTransId="{0D0F1C1A-E09A-48B9-AEF5-0A191B7AA95D}"/>
    <dgm:cxn modelId="{435AF61B-E955-4051-A234-A8CCEB6529B8}" type="presOf" srcId="{57A4B013-8031-43A5-9F79-F95556DD80E8}" destId="{A3CD20F3-1C19-4D4D-A749-F94F416478D5}" srcOrd="0" destOrd="0" presId="urn:microsoft.com/office/officeart/2008/layout/SquareAccentList"/>
    <dgm:cxn modelId="{F0E53E81-D64B-40F9-8C9C-706F72731862}" type="presParOf" srcId="{0BAF5F3D-DE70-4A8B-A1E4-418BC5C6D39D}" destId="{A989B06D-8EF6-4285-A996-EEE1182FEEAE}" srcOrd="0" destOrd="0" presId="urn:microsoft.com/office/officeart/2008/layout/SquareAccentList"/>
    <dgm:cxn modelId="{6397BD99-70E2-48CB-A315-98F2A97D68DD}" type="presParOf" srcId="{A989B06D-8EF6-4285-A996-EEE1182FEEAE}" destId="{FAE2E906-46DD-4289-8CD9-94675735437C}" srcOrd="0" destOrd="0" presId="urn:microsoft.com/office/officeart/2008/layout/SquareAccentList"/>
    <dgm:cxn modelId="{F59CA8A9-A273-4C41-A227-9682F5D11020}" type="presParOf" srcId="{FAE2E906-46DD-4289-8CD9-94675735437C}" destId="{8569317E-FED3-465D-BBCE-51EA638850DC}" srcOrd="0" destOrd="0" presId="urn:microsoft.com/office/officeart/2008/layout/SquareAccentList"/>
    <dgm:cxn modelId="{AF1DD5B5-31E5-46A6-8D98-4F918AFF6FE4}" type="presParOf" srcId="{FAE2E906-46DD-4289-8CD9-94675735437C}" destId="{00F282B8-89F3-4A1C-B637-32545466DF77}" srcOrd="1" destOrd="0" presId="urn:microsoft.com/office/officeart/2008/layout/SquareAccentList"/>
    <dgm:cxn modelId="{A30CA871-3402-4956-9B0F-F1DC6F284FA4}" type="presParOf" srcId="{FAE2E906-46DD-4289-8CD9-94675735437C}" destId="{A3CD20F3-1C19-4D4D-A749-F94F416478D5}" srcOrd="2" destOrd="0" presId="urn:microsoft.com/office/officeart/2008/layout/SquareAccentList"/>
    <dgm:cxn modelId="{7E9E69C8-C84B-45D5-9249-AA84BC7CA6B3}" type="presParOf" srcId="{A989B06D-8EF6-4285-A996-EEE1182FEEAE}" destId="{5A78AC20-EA47-4D06-A5A0-87F96A0C4483}" srcOrd="1" destOrd="0" presId="urn:microsoft.com/office/officeart/2008/layout/SquareAccentList"/>
    <dgm:cxn modelId="{883FC436-0D8F-45E7-8F60-2D3645ADAA0F}" type="presParOf" srcId="{5A78AC20-EA47-4D06-A5A0-87F96A0C4483}" destId="{9AE95C25-A2B6-4FA1-82E3-5137608FD42A}" srcOrd="0" destOrd="0" presId="urn:microsoft.com/office/officeart/2008/layout/SquareAccentList"/>
    <dgm:cxn modelId="{8E4B584E-4EF4-4082-82F2-2D4BF6A4C34A}" type="presParOf" srcId="{9AE95C25-A2B6-4FA1-82E3-5137608FD42A}" destId="{F103DEF1-ED7A-48F0-B1FF-A62D26B9CFD0}" srcOrd="0" destOrd="0" presId="urn:microsoft.com/office/officeart/2008/layout/SquareAccentList"/>
    <dgm:cxn modelId="{41E466A2-00F2-435C-85FD-E8BEF8C78AF8}" type="presParOf" srcId="{9AE95C25-A2B6-4FA1-82E3-5137608FD42A}" destId="{EAAACFC0-B2C4-4B7C-9628-5CE1140A7C30}" srcOrd="1" destOrd="0" presId="urn:microsoft.com/office/officeart/2008/layout/SquareAccentList"/>
    <dgm:cxn modelId="{0956FD8F-8A12-4A26-A858-1B496CD3EDA1}" type="presParOf" srcId="{5A78AC20-EA47-4D06-A5A0-87F96A0C4483}" destId="{AF9CA2E4-F62D-47E7-8391-96B4D188F9DC}" srcOrd="1" destOrd="0" presId="urn:microsoft.com/office/officeart/2008/layout/SquareAccentList"/>
    <dgm:cxn modelId="{AD8B87CE-316B-4F7B-9411-E9B4E4A33C50}" type="presParOf" srcId="{AF9CA2E4-F62D-47E7-8391-96B4D188F9DC}" destId="{5C9072A8-A794-4169-B5EF-933326DBB8F0}" srcOrd="0" destOrd="0" presId="urn:microsoft.com/office/officeart/2008/layout/SquareAccentList"/>
    <dgm:cxn modelId="{C3C86BD8-027E-45B5-A212-0AC154FFA434}" type="presParOf" srcId="{AF9CA2E4-F62D-47E7-8391-96B4D188F9DC}" destId="{D0A8D4A3-EED3-4D18-BE96-F07EC00EECEA}" srcOrd="1" destOrd="0" presId="urn:microsoft.com/office/officeart/2008/layout/SquareAccentList"/>
    <dgm:cxn modelId="{323EEB8C-7901-46E7-896A-014A849375C9}" type="presParOf" srcId="{5A78AC20-EA47-4D06-A5A0-87F96A0C4483}" destId="{C698A7CC-C765-42AB-9D71-62CAB656EAB7}" srcOrd="2" destOrd="0" presId="urn:microsoft.com/office/officeart/2008/layout/SquareAccentList"/>
    <dgm:cxn modelId="{1AE771BD-81F5-445A-9888-4F970F451F36}" type="presParOf" srcId="{C698A7CC-C765-42AB-9D71-62CAB656EAB7}" destId="{93239467-2110-4652-A046-F03D44BF3463}" srcOrd="0" destOrd="0" presId="urn:microsoft.com/office/officeart/2008/layout/SquareAccentList"/>
    <dgm:cxn modelId="{DEAC54A7-0C97-4384-ACE5-0C224AF4EB0D}" type="presParOf" srcId="{C698A7CC-C765-42AB-9D71-62CAB656EAB7}" destId="{72D7E364-3E98-438B-B632-390CED4430C5}" srcOrd="1" destOrd="0" presId="urn:microsoft.com/office/officeart/2008/layout/SquareAccentList"/>
    <dgm:cxn modelId="{E24574C2-A0DA-473B-81FC-1ACC71B43A58}" type="presParOf" srcId="{0BAF5F3D-DE70-4A8B-A1E4-418BC5C6D39D}" destId="{32A756FF-113E-4F93-98DF-791CE10C8B70}" srcOrd="1" destOrd="0" presId="urn:microsoft.com/office/officeart/2008/layout/SquareAccentList"/>
    <dgm:cxn modelId="{D9D8204E-7B3B-4CB0-9483-0CEAAD4BEDF9}" type="presParOf" srcId="{32A756FF-113E-4F93-98DF-791CE10C8B70}" destId="{7F8578B7-E41E-4735-96E5-A6342C652551}" srcOrd="0" destOrd="0" presId="urn:microsoft.com/office/officeart/2008/layout/SquareAccentList"/>
    <dgm:cxn modelId="{85654D3D-D89C-418E-A8AD-361C276D90A1}" type="presParOf" srcId="{7F8578B7-E41E-4735-96E5-A6342C652551}" destId="{DCB7C15D-DC0B-4725-B439-EDACE1BAD432}" srcOrd="0" destOrd="0" presId="urn:microsoft.com/office/officeart/2008/layout/SquareAccentList"/>
    <dgm:cxn modelId="{C1D6C758-7586-47B4-8D2F-9D76D77DF59C}" type="presParOf" srcId="{7F8578B7-E41E-4735-96E5-A6342C652551}" destId="{23FCE0B2-EEB5-429A-B30F-6D53E60479BD}" srcOrd="1" destOrd="0" presId="urn:microsoft.com/office/officeart/2008/layout/SquareAccentList"/>
    <dgm:cxn modelId="{82344176-5C7A-42A1-985E-79A388E605AF}" type="presParOf" srcId="{7F8578B7-E41E-4735-96E5-A6342C652551}" destId="{AD220C97-D97B-4399-9849-634134AD7AA9}" srcOrd="2" destOrd="0" presId="urn:microsoft.com/office/officeart/2008/layout/SquareAccentList"/>
    <dgm:cxn modelId="{293DD88E-D465-4CEA-A698-EDBD3EA5ECA3}" type="presParOf" srcId="{32A756FF-113E-4F93-98DF-791CE10C8B70}" destId="{E21619CF-9BE5-4DD2-BA17-1809D178B632}" srcOrd="1" destOrd="0" presId="urn:microsoft.com/office/officeart/2008/layout/SquareAccentList"/>
    <dgm:cxn modelId="{38B5BA68-158E-4067-A06C-0B1398B9CE42}" type="presParOf" srcId="{E21619CF-9BE5-4DD2-BA17-1809D178B632}" destId="{CC518C12-B3E5-4AFC-87F1-56B635B434F4}" srcOrd="0" destOrd="0" presId="urn:microsoft.com/office/officeart/2008/layout/SquareAccentList"/>
    <dgm:cxn modelId="{D81232A1-19D5-4BA4-B82E-293369D09A47}" type="presParOf" srcId="{CC518C12-B3E5-4AFC-87F1-56B635B434F4}" destId="{9204CA55-D4A6-40E7-9E44-CBDDD04353BF}" srcOrd="0" destOrd="0" presId="urn:microsoft.com/office/officeart/2008/layout/SquareAccentList"/>
    <dgm:cxn modelId="{36D8D623-9AF8-408A-B494-32A27E0E9C61}" type="presParOf" srcId="{CC518C12-B3E5-4AFC-87F1-56B635B434F4}" destId="{C470AD66-BC2F-49EB-A60F-EB2865E30542}" srcOrd="1" destOrd="0" presId="urn:microsoft.com/office/officeart/2008/layout/SquareAccentList"/>
    <dgm:cxn modelId="{962ACEFF-39F4-42D9-BE28-6261BC047FDE}" type="presParOf" srcId="{E21619CF-9BE5-4DD2-BA17-1809D178B632}" destId="{EC11C49C-CBF8-41C8-ADA1-171B524FC0A8}" srcOrd="1" destOrd="0" presId="urn:microsoft.com/office/officeart/2008/layout/SquareAccentList"/>
    <dgm:cxn modelId="{FA0DFBEF-E936-4873-947C-1F8D7B144D57}" type="presParOf" srcId="{EC11C49C-CBF8-41C8-ADA1-171B524FC0A8}" destId="{94913A34-9650-4100-8719-2F1BBF58E134}" srcOrd="0" destOrd="0" presId="urn:microsoft.com/office/officeart/2008/layout/SquareAccentList"/>
    <dgm:cxn modelId="{E07B85F7-E694-4929-BA45-72C89BB0C004}" type="presParOf" srcId="{EC11C49C-CBF8-41C8-ADA1-171B524FC0A8}" destId="{E4FE89CA-52ED-44E4-A564-4BD8ED46E859}" srcOrd="1" destOrd="0" presId="urn:microsoft.com/office/officeart/2008/layout/SquareAccentList"/>
    <dgm:cxn modelId="{F6D376BD-F3B2-46CC-8292-C897FB42C675}" type="presParOf" srcId="{E21619CF-9BE5-4DD2-BA17-1809D178B632}" destId="{61AC0286-84FA-4957-97BF-92907D7CEC08}" srcOrd="2" destOrd="0" presId="urn:microsoft.com/office/officeart/2008/layout/SquareAccentList"/>
    <dgm:cxn modelId="{0C53F1CF-9B5A-4E98-9CC3-753618F08852}" type="presParOf" srcId="{61AC0286-84FA-4957-97BF-92907D7CEC08}" destId="{0D793185-1DD7-4606-81C0-E4525416467A}" srcOrd="0" destOrd="0" presId="urn:microsoft.com/office/officeart/2008/layout/SquareAccentList"/>
    <dgm:cxn modelId="{E1C6B614-D8E8-4901-BBE4-9579683B0D23}" type="presParOf" srcId="{61AC0286-84FA-4957-97BF-92907D7CEC08}" destId="{178CA807-AFEB-4698-B906-CA3B00A75FC5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8E21A38-F091-4E93-AECF-BBEE7AAFD9FA}" type="doc">
      <dgm:prSet loTypeId="urn:microsoft.com/office/officeart/2008/layout/AlternatingPictureBlocks" loCatId="list" qsTypeId="urn:microsoft.com/office/officeart/2005/8/quickstyle/simple1" qsCatId="simple" csTypeId="urn:microsoft.com/office/officeart/2005/8/colors/accent1_2" csCatId="accent1" phldr="1"/>
      <dgm:spPr/>
    </dgm:pt>
    <dgm:pt modelId="{6DDE5E4B-543F-41DE-B652-4A75D8EFFF61}">
      <dgm:prSet phldrT="[Texto]"/>
      <dgm:spPr/>
      <dgm:t>
        <a:bodyPr/>
        <a:lstStyle/>
        <a:p>
          <a:r>
            <a:rPr lang="es-MX" dirty="0" smtClean="0"/>
            <a:t>Cirugía perirradicular viable </a:t>
          </a:r>
          <a:endParaRPr lang="es-MX" dirty="0"/>
        </a:p>
      </dgm:t>
    </dgm:pt>
    <dgm:pt modelId="{5664894C-9BE8-4F3E-9C5B-E48A140560B7}" type="parTrans" cxnId="{18E28DEA-BA48-4554-9CDF-55AB012178ED}">
      <dgm:prSet/>
      <dgm:spPr/>
      <dgm:t>
        <a:bodyPr/>
        <a:lstStyle/>
        <a:p>
          <a:endParaRPr lang="es-MX"/>
        </a:p>
      </dgm:t>
    </dgm:pt>
    <dgm:pt modelId="{CBF37D00-38FD-482C-A95A-A1DE9158D0DE}" type="sibTrans" cxnId="{18E28DEA-BA48-4554-9CDF-55AB012178ED}">
      <dgm:prSet/>
      <dgm:spPr/>
      <dgm:t>
        <a:bodyPr/>
        <a:lstStyle/>
        <a:p>
          <a:endParaRPr lang="es-MX"/>
        </a:p>
      </dgm:t>
    </dgm:pt>
    <dgm:pt modelId="{B020A3F3-5A7F-4AC6-8FDF-DFF5CC32D17D}">
      <dgm:prSet phldrT="[Texto]"/>
      <dgm:spPr/>
      <dgm:t>
        <a:bodyPr/>
        <a:lstStyle/>
        <a:p>
          <a:r>
            <a:rPr lang="es-MX" dirty="0" smtClean="0"/>
            <a:t>Fractura vertical</a:t>
          </a:r>
          <a:endParaRPr lang="es-MX" dirty="0"/>
        </a:p>
      </dgm:t>
    </dgm:pt>
    <dgm:pt modelId="{9D5DA0D7-EC8D-4E98-860A-54A4148BF37A}" type="parTrans" cxnId="{A50A12E3-8028-4C42-9E15-21CAA01F201D}">
      <dgm:prSet/>
      <dgm:spPr/>
      <dgm:t>
        <a:bodyPr/>
        <a:lstStyle/>
        <a:p>
          <a:endParaRPr lang="es-MX"/>
        </a:p>
      </dgm:t>
    </dgm:pt>
    <dgm:pt modelId="{EFA46721-1FC9-463A-8560-4EE3D4633927}" type="sibTrans" cxnId="{A50A12E3-8028-4C42-9E15-21CAA01F201D}">
      <dgm:prSet/>
      <dgm:spPr/>
      <dgm:t>
        <a:bodyPr/>
        <a:lstStyle/>
        <a:p>
          <a:endParaRPr lang="es-MX"/>
        </a:p>
      </dgm:t>
    </dgm:pt>
    <dgm:pt modelId="{0864F359-58EF-49CB-BCDE-987866DF0114}">
      <dgm:prSet phldrT="[Texto]"/>
      <dgm:spPr/>
      <dgm:t>
        <a:bodyPr/>
        <a:lstStyle/>
        <a:p>
          <a:r>
            <a:rPr lang="es-MX" dirty="0" smtClean="0"/>
            <a:t>Órgano dentario con raíces separadas </a:t>
          </a:r>
          <a:endParaRPr lang="es-MX" dirty="0"/>
        </a:p>
      </dgm:t>
    </dgm:pt>
    <dgm:pt modelId="{1600177D-D866-477F-B453-C5EED1F2ACE4}" type="parTrans" cxnId="{7C7D12B7-2C29-445F-BEF2-B6C376873F50}">
      <dgm:prSet/>
      <dgm:spPr/>
      <dgm:t>
        <a:bodyPr/>
        <a:lstStyle/>
        <a:p>
          <a:endParaRPr lang="es-MX"/>
        </a:p>
      </dgm:t>
    </dgm:pt>
    <dgm:pt modelId="{DBFEC988-3E2A-4A36-81BA-A52D39780AA2}" type="sibTrans" cxnId="{7C7D12B7-2C29-445F-BEF2-B6C376873F50}">
      <dgm:prSet/>
      <dgm:spPr/>
      <dgm:t>
        <a:bodyPr/>
        <a:lstStyle/>
        <a:p>
          <a:endParaRPr lang="es-MX"/>
        </a:p>
      </dgm:t>
    </dgm:pt>
    <dgm:pt modelId="{F2E48AA2-0138-40A0-BCBF-6047A5251B58}">
      <dgm:prSet phldrT="[Texto]"/>
      <dgm:spPr/>
      <dgm:t>
        <a:bodyPr/>
        <a:lstStyle/>
        <a:p>
          <a:r>
            <a:rPr lang="es-MX" dirty="0" smtClean="0"/>
            <a:t>Cortical vestibular comprometida</a:t>
          </a:r>
          <a:endParaRPr lang="es-MX" dirty="0"/>
        </a:p>
      </dgm:t>
    </dgm:pt>
    <dgm:pt modelId="{E51631C6-4894-4B21-8BE4-86F71BD09E8F}" type="parTrans" cxnId="{CF741C7C-A5AC-421F-801B-D2124AACDE8E}">
      <dgm:prSet/>
      <dgm:spPr/>
      <dgm:t>
        <a:bodyPr/>
        <a:lstStyle/>
        <a:p>
          <a:endParaRPr lang="es-MX"/>
        </a:p>
      </dgm:t>
    </dgm:pt>
    <dgm:pt modelId="{CAC07AD8-3CEA-4405-BBE9-BA330749B8C1}" type="sibTrans" cxnId="{CF741C7C-A5AC-421F-801B-D2124AACDE8E}">
      <dgm:prSet/>
      <dgm:spPr/>
      <dgm:t>
        <a:bodyPr/>
        <a:lstStyle/>
        <a:p>
          <a:endParaRPr lang="es-MX"/>
        </a:p>
      </dgm:t>
    </dgm:pt>
    <dgm:pt modelId="{2938DE1E-B310-4923-A716-10DEA5998DAA}" type="pres">
      <dgm:prSet presAssocID="{B8E21A38-F091-4E93-AECF-BBEE7AAFD9FA}" presName="linearFlow" presStyleCnt="0">
        <dgm:presLayoutVars>
          <dgm:dir/>
          <dgm:resizeHandles val="exact"/>
        </dgm:presLayoutVars>
      </dgm:prSet>
      <dgm:spPr/>
    </dgm:pt>
    <dgm:pt modelId="{0438956D-074F-4D94-9808-6162C750872E}" type="pres">
      <dgm:prSet presAssocID="{6DDE5E4B-543F-41DE-B652-4A75D8EFFF61}" presName="comp" presStyleCnt="0"/>
      <dgm:spPr/>
    </dgm:pt>
    <dgm:pt modelId="{F9F1C0A2-E220-43C0-9000-E609A8F3FF45}" type="pres">
      <dgm:prSet presAssocID="{6DDE5E4B-543F-41DE-B652-4A75D8EFFF61}" presName="rect2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9F8CE3CB-57CF-4554-8F02-2274990D71DE}" type="pres">
      <dgm:prSet presAssocID="{6DDE5E4B-543F-41DE-B652-4A75D8EFFF61}" presName="rect1" presStyleLbl="lnNode1" presStyleIdx="0" presStyleCnt="4"/>
      <dgm:spPr/>
    </dgm:pt>
    <dgm:pt modelId="{11D626A3-D52C-4ADA-A0CB-C85F0CCED6E1}" type="pres">
      <dgm:prSet presAssocID="{CBF37D00-38FD-482C-A95A-A1DE9158D0DE}" presName="sibTrans" presStyleCnt="0"/>
      <dgm:spPr/>
    </dgm:pt>
    <dgm:pt modelId="{E1DBC90F-9F86-47B2-AA59-C31C588FEE82}" type="pres">
      <dgm:prSet presAssocID="{B020A3F3-5A7F-4AC6-8FDF-DFF5CC32D17D}" presName="comp" presStyleCnt="0"/>
      <dgm:spPr/>
    </dgm:pt>
    <dgm:pt modelId="{1953470B-AF07-4963-9EEA-C5F6BC5B37D8}" type="pres">
      <dgm:prSet presAssocID="{B020A3F3-5A7F-4AC6-8FDF-DFF5CC32D17D}" presName="rect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3B490762-7DB2-407A-BB15-15E2010920EC}" type="pres">
      <dgm:prSet presAssocID="{B020A3F3-5A7F-4AC6-8FDF-DFF5CC32D17D}" presName="rect1" presStyleLbl="lnNode1" presStyleIdx="1" presStyleCnt="4"/>
      <dgm:spPr/>
    </dgm:pt>
    <dgm:pt modelId="{0E35CF76-8D27-4BE1-B993-544A04E1A5DD}" type="pres">
      <dgm:prSet presAssocID="{EFA46721-1FC9-463A-8560-4EE3D4633927}" presName="sibTrans" presStyleCnt="0"/>
      <dgm:spPr/>
    </dgm:pt>
    <dgm:pt modelId="{F30383FD-41B6-4E9D-9B22-DBD16BE54A5D}" type="pres">
      <dgm:prSet presAssocID="{0864F359-58EF-49CB-BCDE-987866DF0114}" presName="comp" presStyleCnt="0"/>
      <dgm:spPr/>
    </dgm:pt>
    <dgm:pt modelId="{BE8C20CD-9B71-4919-9190-A535449C66DC}" type="pres">
      <dgm:prSet presAssocID="{0864F359-58EF-49CB-BCDE-987866DF0114}" presName="rect2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3B5D5D30-62FB-4A5B-BC6E-AA8E7D8BBAEA}" type="pres">
      <dgm:prSet presAssocID="{0864F359-58EF-49CB-BCDE-987866DF0114}" presName="rect1" presStyleLbl="lnNode1" presStyleIdx="2" presStyleCnt="4"/>
      <dgm:spPr/>
    </dgm:pt>
    <dgm:pt modelId="{CE28554E-E838-4FB9-A218-6EC83FF50272}" type="pres">
      <dgm:prSet presAssocID="{DBFEC988-3E2A-4A36-81BA-A52D39780AA2}" presName="sibTrans" presStyleCnt="0"/>
      <dgm:spPr/>
    </dgm:pt>
    <dgm:pt modelId="{91A8633C-5662-41EF-83C0-E52126CFAE63}" type="pres">
      <dgm:prSet presAssocID="{F2E48AA2-0138-40A0-BCBF-6047A5251B58}" presName="comp" presStyleCnt="0"/>
      <dgm:spPr/>
    </dgm:pt>
    <dgm:pt modelId="{83487043-47BE-418B-9A30-30D5F59DE28D}" type="pres">
      <dgm:prSet presAssocID="{F2E48AA2-0138-40A0-BCBF-6047A5251B58}" presName="rect2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256E2009-EA92-4217-9EA1-0C29FE3BFD09}" type="pres">
      <dgm:prSet presAssocID="{F2E48AA2-0138-40A0-BCBF-6047A5251B58}" presName="rect1" presStyleLbl="lnNode1" presStyleIdx="3" presStyleCnt="4"/>
      <dgm:spPr/>
    </dgm:pt>
  </dgm:ptLst>
  <dgm:cxnLst>
    <dgm:cxn modelId="{DEC2C0E0-FBEB-4D52-B73F-779A4A00E566}" type="presOf" srcId="{6DDE5E4B-543F-41DE-B652-4A75D8EFFF61}" destId="{F9F1C0A2-E220-43C0-9000-E609A8F3FF45}" srcOrd="0" destOrd="0" presId="urn:microsoft.com/office/officeart/2008/layout/AlternatingPictureBlocks"/>
    <dgm:cxn modelId="{E284D962-C0D3-4608-A796-97F10921922A}" type="presOf" srcId="{B020A3F3-5A7F-4AC6-8FDF-DFF5CC32D17D}" destId="{1953470B-AF07-4963-9EEA-C5F6BC5B37D8}" srcOrd="0" destOrd="0" presId="urn:microsoft.com/office/officeart/2008/layout/AlternatingPictureBlocks"/>
    <dgm:cxn modelId="{18E28DEA-BA48-4554-9CDF-55AB012178ED}" srcId="{B8E21A38-F091-4E93-AECF-BBEE7AAFD9FA}" destId="{6DDE5E4B-543F-41DE-B652-4A75D8EFFF61}" srcOrd="0" destOrd="0" parTransId="{5664894C-9BE8-4F3E-9C5B-E48A140560B7}" sibTransId="{CBF37D00-38FD-482C-A95A-A1DE9158D0DE}"/>
    <dgm:cxn modelId="{AB363E34-437F-45AD-A92E-11B1E9D63746}" type="presOf" srcId="{0864F359-58EF-49CB-BCDE-987866DF0114}" destId="{BE8C20CD-9B71-4919-9190-A535449C66DC}" srcOrd="0" destOrd="0" presId="urn:microsoft.com/office/officeart/2008/layout/AlternatingPictureBlocks"/>
    <dgm:cxn modelId="{83C5AEF7-1DAD-4D2D-A902-F21E46A9CD03}" type="presOf" srcId="{B8E21A38-F091-4E93-AECF-BBEE7AAFD9FA}" destId="{2938DE1E-B310-4923-A716-10DEA5998DAA}" srcOrd="0" destOrd="0" presId="urn:microsoft.com/office/officeart/2008/layout/AlternatingPictureBlocks"/>
    <dgm:cxn modelId="{A50A12E3-8028-4C42-9E15-21CAA01F201D}" srcId="{B8E21A38-F091-4E93-AECF-BBEE7AAFD9FA}" destId="{B020A3F3-5A7F-4AC6-8FDF-DFF5CC32D17D}" srcOrd="1" destOrd="0" parTransId="{9D5DA0D7-EC8D-4E98-860A-54A4148BF37A}" sibTransId="{EFA46721-1FC9-463A-8560-4EE3D4633927}"/>
    <dgm:cxn modelId="{CF741C7C-A5AC-421F-801B-D2124AACDE8E}" srcId="{B8E21A38-F091-4E93-AECF-BBEE7AAFD9FA}" destId="{F2E48AA2-0138-40A0-BCBF-6047A5251B58}" srcOrd="3" destOrd="0" parTransId="{E51631C6-4894-4B21-8BE4-86F71BD09E8F}" sibTransId="{CAC07AD8-3CEA-4405-BBE9-BA330749B8C1}"/>
    <dgm:cxn modelId="{5351D8D0-76B3-4C6B-94E1-B7B6A40B3E0A}" type="presOf" srcId="{F2E48AA2-0138-40A0-BCBF-6047A5251B58}" destId="{83487043-47BE-418B-9A30-30D5F59DE28D}" srcOrd="0" destOrd="0" presId="urn:microsoft.com/office/officeart/2008/layout/AlternatingPictureBlocks"/>
    <dgm:cxn modelId="{7C7D12B7-2C29-445F-BEF2-B6C376873F50}" srcId="{B8E21A38-F091-4E93-AECF-BBEE7AAFD9FA}" destId="{0864F359-58EF-49CB-BCDE-987866DF0114}" srcOrd="2" destOrd="0" parTransId="{1600177D-D866-477F-B453-C5EED1F2ACE4}" sibTransId="{DBFEC988-3E2A-4A36-81BA-A52D39780AA2}"/>
    <dgm:cxn modelId="{2CAF19FB-CFC6-4901-A97C-F4B9998652A9}" type="presParOf" srcId="{2938DE1E-B310-4923-A716-10DEA5998DAA}" destId="{0438956D-074F-4D94-9808-6162C750872E}" srcOrd="0" destOrd="0" presId="urn:microsoft.com/office/officeart/2008/layout/AlternatingPictureBlocks"/>
    <dgm:cxn modelId="{23F3AE33-AB78-40EF-8967-BA07B8919AA2}" type="presParOf" srcId="{0438956D-074F-4D94-9808-6162C750872E}" destId="{F9F1C0A2-E220-43C0-9000-E609A8F3FF45}" srcOrd="0" destOrd="0" presId="urn:microsoft.com/office/officeart/2008/layout/AlternatingPictureBlocks"/>
    <dgm:cxn modelId="{F8749D00-84D9-48F4-938C-6DEBE519495B}" type="presParOf" srcId="{0438956D-074F-4D94-9808-6162C750872E}" destId="{9F8CE3CB-57CF-4554-8F02-2274990D71DE}" srcOrd="1" destOrd="0" presId="urn:microsoft.com/office/officeart/2008/layout/AlternatingPictureBlocks"/>
    <dgm:cxn modelId="{FE2F9A72-7DF0-474D-8AF3-03D87A5261D5}" type="presParOf" srcId="{2938DE1E-B310-4923-A716-10DEA5998DAA}" destId="{11D626A3-D52C-4ADA-A0CB-C85F0CCED6E1}" srcOrd="1" destOrd="0" presId="urn:microsoft.com/office/officeart/2008/layout/AlternatingPictureBlocks"/>
    <dgm:cxn modelId="{A292CEE5-01B6-424B-BA16-E3D6AC82B5F7}" type="presParOf" srcId="{2938DE1E-B310-4923-A716-10DEA5998DAA}" destId="{E1DBC90F-9F86-47B2-AA59-C31C588FEE82}" srcOrd="2" destOrd="0" presId="urn:microsoft.com/office/officeart/2008/layout/AlternatingPictureBlocks"/>
    <dgm:cxn modelId="{429E8DAB-00E8-4612-8F3D-7D0CD8071736}" type="presParOf" srcId="{E1DBC90F-9F86-47B2-AA59-C31C588FEE82}" destId="{1953470B-AF07-4963-9EEA-C5F6BC5B37D8}" srcOrd="0" destOrd="0" presId="urn:microsoft.com/office/officeart/2008/layout/AlternatingPictureBlocks"/>
    <dgm:cxn modelId="{04CA08CB-E8A9-4FFF-B28F-193CD6F88B8E}" type="presParOf" srcId="{E1DBC90F-9F86-47B2-AA59-C31C588FEE82}" destId="{3B490762-7DB2-407A-BB15-15E2010920EC}" srcOrd="1" destOrd="0" presId="urn:microsoft.com/office/officeart/2008/layout/AlternatingPictureBlocks"/>
    <dgm:cxn modelId="{779FA470-3D8A-42F8-B7C2-363EDA503280}" type="presParOf" srcId="{2938DE1E-B310-4923-A716-10DEA5998DAA}" destId="{0E35CF76-8D27-4BE1-B993-544A04E1A5DD}" srcOrd="3" destOrd="0" presId="urn:microsoft.com/office/officeart/2008/layout/AlternatingPictureBlocks"/>
    <dgm:cxn modelId="{BD9B93B4-7E77-4A5E-A14A-34B2F545FB80}" type="presParOf" srcId="{2938DE1E-B310-4923-A716-10DEA5998DAA}" destId="{F30383FD-41B6-4E9D-9B22-DBD16BE54A5D}" srcOrd="4" destOrd="0" presId="urn:microsoft.com/office/officeart/2008/layout/AlternatingPictureBlocks"/>
    <dgm:cxn modelId="{A628C038-A70D-4301-AB35-3315592B2034}" type="presParOf" srcId="{F30383FD-41B6-4E9D-9B22-DBD16BE54A5D}" destId="{BE8C20CD-9B71-4919-9190-A535449C66DC}" srcOrd="0" destOrd="0" presId="urn:microsoft.com/office/officeart/2008/layout/AlternatingPictureBlocks"/>
    <dgm:cxn modelId="{D702C756-7A74-4AB8-AFB7-717E71CCFE94}" type="presParOf" srcId="{F30383FD-41B6-4E9D-9B22-DBD16BE54A5D}" destId="{3B5D5D30-62FB-4A5B-BC6E-AA8E7D8BBAEA}" srcOrd="1" destOrd="0" presId="urn:microsoft.com/office/officeart/2008/layout/AlternatingPictureBlocks"/>
    <dgm:cxn modelId="{63F25F20-6ACA-48E3-B0E4-5679114AF390}" type="presParOf" srcId="{2938DE1E-B310-4923-A716-10DEA5998DAA}" destId="{CE28554E-E838-4FB9-A218-6EC83FF50272}" srcOrd="5" destOrd="0" presId="urn:microsoft.com/office/officeart/2008/layout/AlternatingPictureBlocks"/>
    <dgm:cxn modelId="{9D67507D-AA6A-4032-81E5-9B2F395E109C}" type="presParOf" srcId="{2938DE1E-B310-4923-A716-10DEA5998DAA}" destId="{91A8633C-5662-41EF-83C0-E52126CFAE63}" srcOrd="6" destOrd="0" presId="urn:microsoft.com/office/officeart/2008/layout/AlternatingPictureBlocks"/>
    <dgm:cxn modelId="{63A98176-337A-44DE-8FBE-2AE57921699B}" type="presParOf" srcId="{91A8633C-5662-41EF-83C0-E52126CFAE63}" destId="{83487043-47BE-418B-9A30-30D5F59DE28D}" srcOrd="0" destOrd="0" presId="urn:microsoft.com/office/officeart/2008/layout/AlternatingPictureBlocks"/>
    <dgm:cxn modelId="{E18E13BD-D1EE-4A8D-B987-D8E724A5D619}" type="presParOf" srcId="{91A8633C-5662-41EF-83C0-E52126CFAE63}" destId="{256E2009-EA92-4217-9EA1-0C29FE3BFD09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CBB1D9D-5541-463F-9ADE-C41C9E7520F2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81445E94-BB77-4625-BE2D-1296C080F1E1}">
      <dgm:prSet phldrT="[Texto]"/>
      <dgm:spPr/>
      <dgm:t>
        <a:bodyPr/>
        <a:lstStyle/>
        <a:p>
          <a:r>
            <a:rPr lang="es-MX" dirty="0" smtClean="0"/>
            <a:t>Paciente ”B”</a:t>
          </a:r>
          <a:endParaRPr lang="es-MX" dirty="0"/>
        </a:p>
      </dgm:t>
    </dgm:pt>
    <dgm:pt modelId="{01AE6A4B-D6C2-4A73-B3D0-CA8669158998}" type="parTrans" cxnId="{64120743-4A61-4036-AB99-5C4348132541}">
      <dgm:prSet/>
      <dgm:spPr/>
      <dgm:t>
        <a:bodyPr/>
        <a:lstStyle/>
        <a:p>
          <a:endParaRPr lang="es-MX"/>
        </a:p>
      </dgm:t>
    </dgm:pt>
    <dgm:pt modelId="{F0780779-A952-4C15-B431-2291F3279A8F}" type="sibTrans" cxnId="{64120743-4A61-4036-AB99-5C4348132541}">
      <dgm:prSet/>
      <dgm:spPr/>
      <dgm:t>
        <a:bodyPr/>
        <a:lstStyle/>
        <a:p>
          <a:endParaRPr lang="es-MX"/>
        </a:p>
      </dgm:t>
    </dgm:pt>
    <dgm:pt modelId="{23A8A36D-C51B-4DDE-B849-623CBDC9498D}">
      <dgm:prSet phldrT="[Texto]"/>
      <dgm:spPr/>
      <dgm:t>
        <a:bodyPr/>
        <a:lstStyle/>
        <a:p>
          <a:r>
            <a:rPr lang="es-MX" dirty="0" smtClean="0"/>
            <a:t>32 años de edad.</a:t>
          </a:r>
          <a:endParaRPr lang="es-MX" dirty="0"/>
        </a:p>
      </dgm:t>
    </dgm:pt>
    <dgm:pt modelId="{6D0FF144-1842-44CD-8707-C28367028B04}" type="parTrans" cxnId="{5B3A7065-6534-428F-8EE0-A506F2143025}">
      <dgm:prSet/>
      <dgm:spPr/>
      <dgm:t>
        <a:bodyPr/>
        <a:lstStyle/>
        <a:p>
          <a:endParaRPr lang="es-MX"/>
        </a:p>
      </dgm:t>
    </dgm:pt>
    <dgm:pt modelId="{A3A0FD4B-F003-4721-8237-F7145DAF328C}" type="sibTrans" cxnId="{5B3A7065-6534-428F-8EE0-A506F2143025}">
      <dgm:prSet/>
      <dgm:spPr/>
      <dgm:t>
        <a:bodyPr/>
        <a:lstStyle/>
        <a:p>
          <a:endParaRPr lang="es-MX"/>
        </a:p>
      </dgm:t>
    </dgm:pt>
    <dgm:pt modelId="{22E17E20-E933-4A5C-B138-BEEDDE3D98CB}">
      <dgm:prSet phldrT="[Texto]"/>
      <dgm:spPr/>
      <dgm:t>
        <a:bodyPr/>
        <a:lstStyle/>
        <a:p>
          <a:r>
            <a:rPr lang="es-MX" dirty="0" smtClean="0"/>
            <a:t>Antecedentes personales patológicos interrogados y negados.</a:t>
          </a:r>
          <a:endParaRPr lang="es-MX" dirty="0"/>
        </a:p>
      </dgm:t>
    </dgm:pt>
    <dgm:pt modelId="{FA0F3BBF-E27B-4535-ABD8-59D5AA415A58}" type="parTrans" cxnId="{89645352-445B-4BFA-9F00-97FC2ED8BD53}">
      <dgm:prSet/>
      <dgm:spPr/>
      <dgm:t>
        <a:bodyPr/>
        <a:lstStyle/>
        <a:p>
          <a:endParaRPr lang="es-MX"/>
        </a:p>
      </dgm:t>
    </dgm:pt>
    <dgm:pt modelId="{05579390-77DA-4283-9B94-9B69EAD35A33}" type="sibTrans" cxnId="{89645352-445B-4BFA-9F00-97FC2ED8BD53}">
      <dgm:prSet/>
      <dgm:spPr/>
      <dgm:t>
        <a:bodyPr/>
        <a:lstStyle/>
        <a:p>
          <a:endParaRPr lang="es-MX"/>
        </a:p>
      </dgm:t>
    </dgm:pt>
    <dgm:pt modelId="{DAB46E2C-3925-4A59-BB82-08E418237661}">
      <dgm:prSet phldrT="[Texto]"/>
      <dgm:spPr/>
      <dgm:t>
        <a:bodyPr/>
        <a:lstStyle/>
        <a:p>
          <a:r>
            <a:rPr lang="es-MX" dirty="0" smtClean="0"/>
            <a:t>Paciente “A”</a:t>
          </a:r>
          <a:endParaRPr lang="es-MX" dirty="0"/>
        </a:p>
      </dgm:t>
    </dgm:pt>
    <dgm:pt modelId="{8D0C11EF-1EE4-4FAB-A616-42471BE37C42}" type="parTrans" cxnId="{49411FE6-3221-4CF3-A10A-37A1C92B14BD}">
      <dgm:prSet/>
      <dgm:spPr/>
      <dgm:t>
        <a:bodyPr/>
        <a:lstStyle/>
        <a:p>
          <a:endParaRPr lang="es-MX"/>
        </a:p>
      </dgm:t>
    </dgm:pt>
    <dgm:pt modelId="{BAEEAE7A-FBD5-4995-B57C-6F0189B60E02}" type="sibTrans" cxnId="{49411FE6-3221-4CF3-A10A-37A1C92B14BD}">
      <dgm:prSet/>
      <dgm:spPr/>
      <dgm:t>
        <a:bodyPr/>
        <a:lstStyle/>
        <a:p>
          <a:endParaRPr lang="es-MX"/>
        </a:p>
      </dgm:t>
    </dgm:pt>
    <dgm:pt modelId="{87EC4A07-DA6A-4E68-805E-8F8CBBC09298}">
      <dgm:prSet phldrT="[Texto]"/>
      <dgm:spPr/>
      <dgm:t>
        <a:bodyPr/>
        <a:lstStyle/>
        <a:p>
          <a:r>
            <a:rPr lang="es-MX" dirty="0" smtClean="0"/>
            <a:t>37 años de edad.</a:t>
          </a:r>
          <a:endParaRPr lang="es-MX" dirty="0"/>
        </a:p>
      </dgm:t>
    </dgm:pt>
    <dgm:pt modelId="{E4A4143E-BBCF-4651-9FCC-DE4C33D8A13E}" type="parTrans" cxnId="{3A9E0B4B-D256-4519-B0CC-5970D1411DF7}">
      <dgm:prSet/>
      <dgm:spPr/>
      <dgm:t>
        <a:bodyPr/>
        <a:lstStyle/>
        <a:p>
          <a:endParaRPr lang="es-MX"/>
        </a:p>
      </dgm:t>
    </dgm:pt>
    <dgm:pt modelId="{18ADD3CF-B810-4354-9651-BEFF62B388E5}" type="sibTrans" cxnId="{3A9E0B4B-D256-4519-B0CC-5970D1411DF7}">
      <dgm:prSet/>
      <dgm:spPr/>
      <dgm:t>
        <a:bodyPr/>
        <a:lstStyle/>
        <a:p>
          <a:endParaRPr lang="es-MX"/>
        </a:p>
      </dgm:t>
    </dgm:pt>
    <dgm:pt modelId="{A5F3D8AB-51EA-4C9A-ACD9-7992F0EA4D99}">
      <dgm:prSet phldrT="[Texto]"/>
      <dgm:spPr/>
      <dgm:t>
        <a:bodyPr/>
        <a:lstStyle/>
        <a:p>
          <a:r>
            <a:rPr lang="es-MX" dirty="0" smtClean="0"/>
            <a:t>Hipertensión arterial controlada.</a:t>
          </a:r>
          <a:endParaRPr lang="es-MX" dirty="0"/>
        </a:p>
      </dgm:t>
    </dgm:pt>
    <dgm:pt modelId="{7444FF16-78FC-46DE-ADB2-9A06CB9D9A32}" type="parTrans" cxnId="{8D5BCC4E-5B56-4369-9C8F-67711178DE4C}">
      <dgm:prSet/>
      <dgm:spPr/>
      <dgm:t>
        <a:bodyPr/>
        <a:lstStyle/>
        <a:p>
          <a:endParaRPr lang="es-MX"/>
        </a:p>
      </dgm:t>
    </dgm:pt>
    <dgm:pt modelId="{784308F9-2088-494E-9033-0607F9D83438}" type="sibTrans" cxnId="{8D5BCC4E-5B56-4369-9C8F-67711178DE4C}">
      <dgm:prSet/>
      <dgm:spPr/>
      <dgm:t>
        <a:bodyPr/>
        <a:lstStyle/>
        <a:p>
          <a:endParaRPr lang="es-MX"/>
        </a:p>
      </dgm:t>
    </dgm:pt>
    <dgm:pt modelId="{E3C52D95-5C0E-4954-8E91-AE5FF7395647}">
      <dgm:prSet phldrT="[Texto]"/>
      <dgm:spPr/>
      <dgm:t>
        <a:bodyPr/>
        <a:lstStyle/>
        <a:p>
          <a:r>
            <a:rPr lang="es-MX" dirty="0" smtClean="0"/>
            <a:t>Motivo de consulta: "Infección”.</a:t>
          </a:r>
          <a:endParaRPr lang="es-MX" dirty="0"/>
        </a:p>
      </dgm:t>
    </dgm:pt>
    <dgm:pt modelId="{CDA2A752-AEF0-4D29-AC98-CCC916CA6DA1}" type="parTrans" cxnId="{B811C5AD-2558-43FC-87CE-0B5ABDC6338B}">
      <dgm:prSet/>
      <dgm:spPr/>
      <dgm:t>
        <a:bodyPr/>
        <a:lstStyle/>
        <a:p>
          <a:endParaRPr lang="es-MX"/>
        </a:p>
      </dgm:t>
    </dgm:pt>
    <dgm:pt modelId="{BAFBB984-2CD8-477B-9819-BDD5799FAB1F}" type="sibTrans" cxnId="{B811C5AD-2558-43FC-87CE-0B5ABDC6338B}">
      <dgm:prSet/>
      <dgm:spPr/>
      <dgm:t>
        <a:bodyPr/>
        <a:lstStyle/>
        <a:p>
          <a:endParaRPr lang="es-MX"/>
        </a:p>
      </dgm:t>
    </dgm:pt>
    <dgm:pt modelId="{DA0BDD73-DA9D-4B51-A227-D5BE07BAAB3D}">
      <dgm:prSet phldrT="[Texto]"/>
      <dgm:spPr/>
      <dgm:t>
        <a:bodyPr/>
        <a:lstStyle/>
        <a:p>
          <a:endParaRPr lang="es-MX" dirty="0"/>
        </a:p>
      </dgm:t>
    </dgm:pt>
    <dgm:pt modelId="{3F233431-16B2-43F1-81F0-10AD7FB5E62E}" type="parTrans" cxnId="{04CD0C65-4D29-41FC-AF53-37CAD3C6ACCC}">
      <dgm:prSet/>
      <dgm:spPr/>
      <dgm:t>
        <a:bodyPr/>
        <a:lstStyle/>
        <a:p>
          <a:endParaRPr lang="es-MX"/>
        </a:p>
      </dgm:t>
    </dgm:pt>
    <dgm:pt modelId="{3201739B-6A82-4F16-ADF7-48B2D41181CB}" type="sibTrans" cxnId="{04CD0C65-4D29-41FC-AF53-37CAD3C6ACCC}">
      <dgm:prSet/>
      <dgm:spPr/>
      <dgm:t>
        <a:bodyPr/>
        <a:lstStyle/>
        <a:p>
          <a:endParaRPr lang="es-MX"/>
        </a:p>
      </dgm:t>
    </dgm:pt>
    <dgm:pt modelId="{11090884-045F-491E-843F-BA7C4C423144}">
      <dgm:prSet phldrT="[Texto]"/>
      <dgm:spPr/>
      <dgm:t>
        <a:bodyPr/>
        <a:lstStyle/>
        <a:p>
          <a:r>
            <a:rPr lang="es-MX" dirty="0" smtClean="0"/>
            <a:t>Motivo de consulta: “Endodoncia”</a:t>
          </a:r>
          <a:endParaRPr lang="es-MX" dirty="0"/>
        </a:p>
      </dgm:t>
    </dgm:pt>
    <dgm:pt modelId="{89C69BCC-19D3-4886-9967-0C52BE868077}" type="parTrans" cxnId="{61473B19-7F61-4B86-99EE-D35A86867FF3}">
      <dgm:prSet/>
      <dgm:spPr/>
      <dgm:t>
        <a:bodyPr/>
        <a:lstStyle/>
        <a:p>
          <a:endParaRPr lang="es-MX"/>
        </a:p>
      </dgm:t>
    </dgm:pt>
    <dgm:pt modelId="{5BCB6168-1960-49E0-959C-EC5CBBD947EA}" type="sibTrans" cxnId="{61473B19-7F61-4B86-99EE-D35A86867FF3}">
      <dgm:prSet/>
      <dgm:spPr/>
      <dgm:t>
        <a:bodyPr/>
        <a:lstStyle/>
        <a:p>
          <a:endParaRPr lang="es-MX"/>
        </a:p>
      </dgm:t>
    </dgm:pt>
    <dgm:pt modelId="{E5D44285-C715-4808-9796-4C45D9923F23}">
      <dgm:prSet phldrT="[Texto]"/>
      <dgm:spPr/>
      <dgm:t>
        <a:bodyPr/>
        <a:lstStyle/>
        <a:p>
          <a:r>
            <a:rPr lang="es-MX" dirty="0" smtClean="0"/>
            <a:t>Femenino. </a:t>
          </a:r>
          <a:endParaRPr lang="es-MX" dirty="0"/>
        </a:p>
      </dgm:t>
    </dgm:pt>
    <dgm:pt modelId="{0456B6A0-E03C-42D1-8BF4-CB1EA2413F93}" type="parTrans" cxnId="{6254CF62-37AC-4FAF-8310-5B8781942339}">
      <dgm:prSet/>
      <dgm:spPr/>
      <dgm:t>
        <a:bodyPr/>
        <a:lstStyle/>
        <a:p>
          <a:endParaRPr lang="es-MX"/>
        </a:p>
      </dgm:t>
    </dgm:pt>
    <dgm:pt modelId="{2DA5FAA5-918C-4A8E-8F27-CF0B7A56B7C7}" type="sibTrans" cxnId="{6254CF62-37AC-4FAF-8310-5B8781942339}">
      <dgm:prSet/>
      <dgm:spPr/>
      <dgm:t>
        <a:bodyPr/>
        <a:lstStyle/>
        <a:p>
          <a:endParaRPr lang="es-MX"/>
        </a:p>
      </dgm:t>
    </dgm:pt>
    <dgm:pt modelId="{8BB7E962-FDD1-453D-96E2-D646FB0839E2}">
      <dgm:prSet phldrT="[Texto]"/>
      <dgm:spPr/>
      <dgm:t>
        <a:bodyPr/>
        <a:lstStyle/>
        <a:p>
          <a:r>
            <a:rPr lang="es-MX" dirty="0" smtClean="0"/>
            <a:t>Femenino.</a:t>
          </a:r>
          <a:endParaRPr lang="es-MX" dirty="0"/>
        </a:p>
      </dgm:t>
    </dgm:pt>
    <dgm:pt modelId="{E3AF2F97-3914-4BAB-8377-1A5C39AF4515}" type="parTrans" cxnId="{67D3C84F-9A88-4268-88F9-354E38965B2B}">
      <dgm:prSet/>
      <dgm:spPr/>
      <dgm:t>
        <a:bodyPr/>
        <a:lstStyle/>
        <a:p>
          <a:endParaRPr lang="es-MX"/>
        </a:p>
      </dgm:t>
    </dgm:pt>
    <dgm:pt modelId="{A1C6C06A-7175-4DAF-9352-A902DCE9DD1E}" type="sibTrans" cxnId="{67D3C84F-9A88-4268-88F9-354E38965B2B}">
      <dgm:prSet/>
      <dgm:spPr/>
      <dgm:t>
        <a:bodyPr/>
        <a:lstStyle/>
        <a:p>
          <a:endParaRPr lang="es-MX"/>
        </a:p>
      </dgm:t>
    </dgm:pt>
    <dgm:pt modelId="{3CA72D6D-B0BD-423F-92DE-60DD6AA052CF}" type="pres">
      <dgm:prSet presAssocID="{BCBB1D9D-5541-463F-9ADE-C41C9E7520F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MX"/>
        </a:p>
      </dgm:t>
    </dgm:pt>
    <dgm:pt modelId="{0DC6CF00-EB47-4837-89F0-159F1EEE2DE9}" type="pres">
      <dgm:prSet presAssocID="{81445E94-BB77-4625-BE2D-1296C080F1E1}" presName="composite" presStyleCnt="0"/>
      <dgm:spPr/>
    </dgm:pt>
    <dgm:pt modelId="{6E760536-CCEF-4517-8035-9EBF970A1A36}" type="pres">
      <dgm:prSet presAssocID="{81445E94-BB77-4625-BE2D-1296C080F1E1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56FC48CE-720E-4049-94D8-0DB15E13BE61}" type="pres">
      <dgm:prSet presAssocID="{81445E94-BB77-4625-BE2D-1296C080F1E1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036C88E3-5D0E-4B77-8AEC-378A1B4B7A78}" type="pres">
      <dgm:prSet presAssocID="{F0780779-A952-4C15-B431-2291F3279A8F}" presName="space" presStyleCnt="0"/>
      <dgm:spPr/>
    </dgm:pt>
    <dgm:pt modelId="{60C8C44D-2508-4193-963D-7B7F9ED691B7}" type="pres">
      <dgm:prSet presAssocID="{DAB46E2C-3925-4A59-BB82-08E418237661}" presName="composite" presStyleCnt="0"/>
      <dgm:spPr/>
    </dgm:pt>
    <dgm:pt modelId="{5E01386B-BC86-408A-8465-624EBDD688DE}" type="pres">
      <dgm:prSet presAssocID="{DAB46E2C-3925-4A59-BB82-08E418237661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86B0B2BE-9490-4CF3-A9E6-A134556A99B3}" type="pres">
      <dgm:prSet presAssocID="{DAB46E2C-3925-4A59-BB82-08E418237661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</dgm:ptLst>
  <dgm:cxnLst>
    <dgm:cxn modelId="{67D3C84F-9A88-4268-88F9-354E38965B2B}" srcId="{81445E94-BB77-4625-BE2D-1296C080F1E1}" destId="{8BB7E962-FDD1-453D-96E2-D646FB0839E2}" srcOrd="0" destOrd="0" parTransId="{E3AF2F97-3914-4BAB-8377-1A5C39AF4515}" sibTransId="{A1C6C06A-7175-4DAF-9352-A902DCE9DD1E}"/>
    <dgm:cxn modelId="{7387EC23-8196-48A9-A214-72EAE38FC504}" type="presOf" srcId="{11090884-045F-491E-843F-BA7C4C423144}" destId="{86B0B2BE-9490-4CF3-A9E6-A134556A99B3}" srcOrd="0" destOrd="3" presId="urn:microsoft.com/office/officeart/2005/8/layout/hList1"/>
    <dgm:cxn modelId="{E822DB35-301C-475D-A50F-DBC8B27DCAB6}" type="presOf" srcId="{81445E94-BB77-4625-BE2D-1296C080F1E1}" destId="{6E760536-CCEF-4517-8035-9EBF970A1A36}" srcOrd="0" destOrd="0" presId="urn:microsoft.com/office/officeart/2005/8/layout/hList1"/>
    <dgm:cxn modelId="{04CD0C65-4D29-41FC-AF53-37CAD3C6ACCC}" srcId="{81445E94-BB77-4625-BE2D-1296C080F1E1}" destId="{DA0BDD73-DA9D-4B51-A227-D5BE07BAAB3D}" srcOrd="4" destOrd="0" parTransId="{3F233431-16B2-43F1-81F0-10AD7FB5E62E}" sibTransId="{3201739B-6A82-4F16-ADF7-48B2D41181CB}"/>
    <dgm:cxn modelId="{3A9E0B4B-D256-4519-B0CC-5970D1411DF7}" srcId="{DAB46E2C-3925-4A59-BB82-08E418237661}" destId="{87EC4A07-DA6A-4E68-805E-8F8CBBC09298}" srcOrd="1" destOrd="0" parTransId="{E4A4143E-BBCF-4651-9FCC-DE4C33D8A13E}" sibTransId="{18ADD3CF-B810-4354-9651-BEFF62B388E5}"/>
    <dgm:cxn modelId="{4BFD9CD1-D504-4CBC-A7E2-CBFA7017DBC4}" type="presOf" srcId="{DA0BDD73-DA9D-4B51-A227-D5BE07BAAB3D}" destId="{56FC48CE-720E-4049-94D8-0DB15E13BE61}" srcOrd="0" destOrd="4" presId="urn:microsoft.com/office/officeart/2005/8/layout/hList1"/>
    <dgm:cxn modelId="{B811C5AD-2558-43FC-87CE-0B5ABDC6338B}" srcId="{81445E94-BB77-4625-BE2D-1296C080F1E1}" destId="{E3C52D95-5C0E-4954-8E91-AE5FF7395647}" srcOrd="3" destOrd="0" parTransId="{CDA2A752-AEF0-4D29-AC98-CCC916CA6DA1}" sibTransId="{BAFBB984-2CD8-477B-9819-BDD5799FAB1F}"/>
    <dgm:cxn modelId="{6254CF62-37AC-4FAF-8310-5B8781942339}" srcId="{DAB46E2C-3925-4A59-BB82-08E418237661}" destId="{E5D44285-C715-4808-9796-4C45D9923F23}" srcOrd="0" destOrd="0" parTransId="{0456B6A0-E03C-42D1-8BF4-CB1EA2413F93}" sibTransId="{2DA5FAA5-918C-4A8E-8F27-CF0B7A56B7C7}"/>
    <dgm:cxn modelId="{64120743-4A61-4036-AB99-5C4348132541}" srcId="{BCBB1D9D-5541-463F-9ADE-C41C9E7520F2}" destId="{81445E94-BB77-4625-BE2D-1296C080F1E1}" srcOrd="0" destOrd="0" parTransId="{01AE6A4B-D6C2-4A73-B3D0-CA8669158998}" sibTransId="{F0780779-A952-4C15-B431-2291F3279A8F}"/>
    <dgm:cxn modelId="{49411FE6-3221-4CF3-A10A-37A1C92B14BD}" srcId="{BCBB1D9D-5541-463F-9ADE-C41C9E7520F2}" destId="{DAB46E2C-3925-4A59-BB82-08E418237661}" srcOrd="1" destOrd="0" parTransId="{8D0C11EF-1EE4-4FAB-A616-42471BE37C42}" sibTransId="{BAEEAE7A-FBD5-4995-B57C-6F0189B60E02}"/>
    <dgm:cxn modelId="{61473B19-7F61-4B86-99EE-D35A86867FF3}" srcId="{DAB46E2C-3925-4A59-BB82-08E418237661}" destId="{11090884-045F-491E-843F-BA7C4C423144}" srcOrd="3" destOrd="0" parTransId="{89C69BCC-19D3-4886-9967-0C52BE868077}" sibTransId="{5BCB6168-1960-49E0-959C-EC5CBBD947EA}"/>
    <dgm:cxn modelId="{4F7DFEE8-1DA5-45C7-88E9-D1E466C69C1F}" type="presOf" srcId="{A5F3D8AB-51EA-4C9A-ACD9-7992F0EA4D99}" destId="{86B0B2BE-9490-4CF3-A9E6-A134556A99B3}" srcOrd="0" destOrd="2" presId="urn:microsoft.com/office/officeart/2005/8/layout/hList1"/>
    <dgm:cxn modelId="{A31A5AF2-3BD2-4C12-B55D-9F461AF5A0DF}" type="presOf" srcId="{BCBB1D9D-5541-463F-9ADE-C41C9E7520F2}" destId="{3CA72D6D-B0BD-423F-92DE-60DD6AA052CF}" srcOrd="0" destOrd="0" presId="urn:microsoft.com/office/officeart/2005/8/layout/hList1"/>
    <dgm:cxn modelId="{8D5BCC4E-5B56-4369-9C8F-67711178DE4C}" srcId="{DAB46E2C-3925-4A59-BB82-08E418237661}" destId="{A5F3D8AB-51EA-4C9A-ACD9-7992F0EA4D99}" srcOrd="2" destOrd="0" parTransId="{7444FF16-78FC-46DE-ADB2-9A06CB9D9A32}" sibTransId="{784308F9-2088-494E-9033-0607F9D83438}"/>
    <dgm:cxn modelId="{1AF5FBE4-DDFB-454F-8083-EB90B6830416}" type="presOf" srcId="{23A8A36D-C51B-4DDE-B849-623CBDC9498D}" destId="{56FC48CE-720E-4049-94D8-0DB15E13BE61}" srcOrd="0" destOrd="1" presId="urn:microsoft.com/office/officeart/2005/8/layout/hList1"/>
    <dgm:cxn modelId="{5B3A7065-6534-428F-8EE0-A506F2143025}" srcId="{81445E94-BB77-4625-BE2D-1296C080F1E1}" destId="{23A8A36D-C51B-4DDE-B849-623CBDC9498D}" srcOrd="1" destOrd="0" parTransId="{6D0FF144-1842-44CD-8707-C28367028B04}" sibTransId="{A3A0FD4B-F003-4721-8237-F7145DAF328C}"/>
    <dgm:cxn modelId="{7B243649-1AF2-49EC-A56A-E465CB45414C}" type="presOf" srcId="{22E17E20-E933-4A5C-B138-BEEDDE3D98CB}" destId="{56FC48CE-720E-4049-94D8-0DB15E13BE61}" srcOrd="0" destOrd="2" presId="urn:microsoft.com/office/officeart/2005/8/layout/hList1"/>
    <dgm:cxn modelId="{A6648AA1-5078-4F53-B3B6-305FCA06ECC0}" type="presOf" srcId="{E3C52D95-5C0E-4954-8E91-AE5FF7395647}" destId="{56FC48CE-720E-4049-94D8-0DB15E13BE61}" srcOrd="0" destOrd="3" presId="urn:microsoft.com/office/officeart/2005/8/layout/hList1"/>
    <dgm:cxn modelId="{BEC7C5A2-A9DB-4109-8577-DF1A41813D82}" type="presOf" srcId="{DAB46E2C-3925-4A59-BB82-08E418237661}" destId="{5E01386B-BC86-408A-8465-624EBDD688DE}" srcOrd="0" destOrd="0" presId="urn:microsoft.com/office/officeart/2005/8/layout/hList1"/>
    <dgm:cxn modelId="{89645352-445B-4BFA-9F00-97FC2ED8BD53}" srcId="{81445E94-BB77-4625-BE2D-1296C080F1E1}" destId="{22E17E20-E933-4A5C-B138-BEEDDE3D98CB}" srcOrd="2" destOrd="0" parTransId="{FA0F3BBF-E27B-4535-ABD8-59D5AA415A58}" sibTransId="{05579390-77DA-4283-9B94-9B69EAD35A33}"/>
    <dgm:cxn modelId="{18F1DF37-84A9-401A-B882-637F58652A14}" type="presOf" srcId="{E5D44285-C715-4808-9796-4C45D9923F23}" destId="{86B0B2BE-9490-4CF3-A9E6-A134556A99B3}" srcOrd="0" destOrd="0" presId="urn:microsoft.com/office/officeart/2005/8/layout/hList1"/>
    <dgm:cxn modelId="{B285C5CD-D834-40AE-B2A8-477F9BFB5481}" type="presOf" srcId="{8BB7E962-FDD1-453D-96E2-D646FB0839E2}" destId="{56FC48CE-720E-4049-94D8-0DB15E13BE61}" srcOrd="0" destOrd="0" presId="urn:microsoft.com/office/officeart/2005/8/layout/hList1"/>
    <dgm:cxn modelId="{570D1DB5-425C-4D18-BEE4-CCBE8CBD0245}" type="presOf" srcId="{87EC4A07-DA6A-4E68-805E-8F8CBBC09298}" destId="{86B0B2BE-9490-4CF3-A9E6-A134556A99B3}" srcOrd="0" destOrd="1" presId="urn:microsoft.com/office/officeart/2005/8/layout/hList1"/>
    <dgm:cxn modelId="{1BD0B244-C82B-474B-A2EA-2D0723F14E44}" type="presParOf" srcId="{3CA72D6D-B0BD-423F-92DE-60DD6AA052CF}" destId="{0DC6CF00-EB47-4837-89F0-159F1EEE2DE9}" srcOrd="0" destOrd="0" presId="urn:microsoft.com/office/officeart/2005/8/layout/hList1"/>
    <dgm:cxn modelId="{B4FD54AC-7D44-4865-B894-9A487D828B46}" type="presParOf" srcId="{0DC6CF00-EB47-4837-89F0-159F1EEE2DE9}" destId="{6E760536-CCEF-4517-8035-9EBF970A1A36}" srcOrd="0" destOrd="0" presId="urn:microsoft.com/office/officeart/2005/8/layout/hList1"/>
    <dgm:cxn modelId="{BCDAB1F2-BFC8-4F06-8E88-5643BD07A3AC}" type="presParOf" srcId="{0DC6CF00-EB47-4837-89F0-159F1EEE2DE9}" destId="{56FC48CE-720E-4049-94D8-0DB15E13BE61}" srcOrd="1" destOrd="0" presId="urn:microsoft.com/office/officeart/2005/8/layout/hList1"/>
    <dgm:cxn modelId="{379DF5F6-BBC3-41FC-AFBB-2E6273E39FEA}" type="presParOf" srcId="{3CA72D6D-B0BD-423F-92DE-60DD6AA052CF}" destId="{036C88E3-5D0E-4B77-8AEC-378A1B4B7A78}" srcOrd="1" destOrd="0" presId="urn:microsoft.com/office/officeart/2005/8/layout/hList1"/>
    <dgm:cxn modelId="{D2A4AE58-14CD-4780-A6D5-368000E23844}" type="presParOf" srcId="{3CA72D6D-B0BD-423F-92DE-60DD6AA052CF}" destId="{60C8C44D-2508-4193-963D-7B7F9ED691B7}" srcOrd="2" destOrd="0" presId="urn:microsoft.com/office/officeart/2005/8/layout/hList1"/>
    <dgm:cxn modelId="{E47BF708-BDE8-443E-BC8D-A13F21933CF1}" type="presParOf" srcId="{60C8C44D-2508-4193-963D-7B7F9ED691B7}" destId="{5E01386B-BC86-408A-8465-624EBDD688DE}" srcOrd="0" destOrd="0" presId="urn:microsoft.com/office/officeart/2005/8/layout/hList1"/>
    <dgm:cxn modelId="{EDC23B26-3C90-4431-9E2A-894F488EE0F4}" type="presParOf" srcId="{60C8C44D-2508-4193-963D-7B7F9ED691B7}" destId="{86B0B2BE-9490-4CF3-A9E6-A134556A99B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CBB1D9D-5541-463F-9ADE-C41C9E7520F2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81445E94-BB77-4625-BE2D-1296C080F1E1}">
      <dgm:prSet phldrT="[Texto]"/>
      <dgm:spPr/>
      <dgm:t>
        <a:bodyPr/>
        <a:lstStyle/>
        <a:p>
          <a:r>
            <a:rPr lang="es-MX" dirty="0" smtClean="0"/>
            <a:t>Paciente ”A”</a:t>
          </a:r>
          <a:endParaRPr lang="es-MX" dirty="0"/>
        </a:p>
      </dgm:t>
    </dgm:pt>
    <dgm:pt modelId="{01AE6A4B-D6C2-4A73-B3D0-CA8669158998}" type="parTrans" cxnId="{64120743-4A61-4036-AB99-5C4348132541}">
      <dgm:prSet/>
      <dgm:spPr/>
      <dgm:t>
        <a:bodyPr/>
        <a:lstStyle/>
        <a:p>
          <a:endParaRPr lang="es-MX"/>
        </a:p>
      </dgm:t>
    </dgm:pt>
    <dgm:pt modelId="{F0780779-A952-4C15-B431-2291F3279A8F}" type="sibTrans" cxnId="{64120743-4A61-4036-AB99-5C4348132541}">
      <dgm:prSet/>
      <dgm:spPr/>
      <dgm:t>
        <a:bodyPr/>
        <a:lstStyle/>
        <a:p>
          <a:endParaRPr lang="es-MX"/>
        </a:p>
      </dgm:t>
    </dgm:pt>
    <dgm:pt modelId="{DAB46E2C-3925-4A59-BB82-08E418237661}">
      <dgm:prSet phldrT="[Texto]"/>
      <dgm:spPr/>
      <dgm:t>
        <a:bodyPr/>
        <a:lstStyle/>
        <a:p>
          <a:r>
            <a:rPr lang="es-MX" dirty="0" smtClean="0"/>
            <a:t>Paciente “B”</a:t>
          </a:r>
          <a:endParaRPr lang="es-MX" dirty="0"/>
        </a:p>
      </dgm:t>
    </dgm:pt>
    <dgm:pt modelId="{8D0C11EF-1EE4-4FAB-A616-42471BE37C42}" type="parTrans" cxnId="{49411FE6-3221-4CF3-A10A-37A1C92B14BD}">
      <dgm:prSet/>
      <dgm:spPr/>
      <dgm:t>
        <a:bodyPr/>
        <a:lstStyle/>
        <a:p>
          <a:endParaRPr lang="es-MX"/>
        </a:p>
      </dgm:t>
    </dgm:pt>
    <dgm:pt modelId="{BAEEAE7A-FBD5-4995-B57C-6F0189B60E02}" type="sibTrans" cxnId="{49411FE6-3221-4CF3-A10A-37A1C92B14BD}">
      <dgm:prSet/>
      <dgm:spPr/>
      <dgm:t>
        <a:bodyPr/>
        <a:lstStyle/>
        <a:p>
          <a:endParaRPr lang="es-MX"/>
        </a:p>
      </dgm:t>
    </dgm:pt>
    <dgm:pt modelId="{DA0BDD73-DA9D-4B51-A227-D5BE07BAAB3D}">
      <dgm:prSet phldrT="[Texto]"/>
      <dgm:spPr/>
      <dgm:t>
        <a:bodyPr/>
        <a:lstStyle/>
        <a:p>
          <a:endParaRPr lang="es-MX" dirty="0"/>
        </a:p>
      </dgm:t>
    </dgm:pt>
    <dgm:pt modelId="{3F233431-16B2-43F1-81F0-10AD7FB5E62E}" type="parTrans" cxnId="{04CD0C65-4D29-41FC-AF53-37CAD3C6ACCC}">
      <dgm:prSet/>
      <dgm:spPr/>
      <dgm:t>
        <a:bodyPr/>
        <a:lstStyle/>
        <a:p>
          <a:endParaRPr lang="es-MX"/>
        </a:p>
      </dgm:t>
    </dgm:pt>
    <dgm:pt modelId="{3201739B-6A82-4F16-ADF7-48B2D41181CB}" type="sibTrans" cxnId="{04CD0C65-4D29-41FC-AF53-37CAD3C6ACCC}">
      <dgm:prSet/>
      <dgm:spPr/>
      <dgm:t>
        <a:bodyPr/>
        <a:lstStyle/>
        <a:p>
          <a:endParaRPr lang="es-MX"/>
        </a:p>
      </dgm:t>
    </dgm:pt>
    <dgm:pt modelId="{E5D44285-C715-4808-9796-4C45D9923F23}">
      <dgm:prSet phldrT="[Texto]"/>
      <dgm:spPr/>
      <dgm:t>
        <a:bodyPr/>
        <a:lstStyle/>
        <a:p>
          <a:r>
            <a:rPr lang="es-MX" dirty="0" smtClean="0"/>
            <a:t>Absceso apical crónico del </a:t>
          </a:r>
          <a:r>
            <a:rPr lang="es-MX" dirty="0" err="1" smtClean="0"/>
            <a:t>o.d</a:t>
          </a:r>
          <a:r>
            <a:rPr lang="es-MX" dirty="0" smtClean="0"/>
            <a:t>. 3-7 </a:t>
          </a:r>
          <a:endParaRPr lang="es-MX" dirty="0"/>
        </a:p>
      </dgm:t>
    </dgm:pt>
    <dgm:pt modelId="{0456B6A0-E03C-42D1-8BF4-CB1EA2413F93}" type="parTrans" cxnId="{6254CF62-37AC-4FAF-8310-5B8781942339}">
      <dgm:prSet/>
      <dgm:spPr/>
      <dgm:t>
        <a:bodyPr/>
        <a:lstStyle/>
        <a:p>
          <a:endParaRPr lang="es-MX"/>
        </a:p>
      </dgm:t>
    </dgm:pt>
    <dgm:pt modelId="{2DA5FAA5-918C-4A8E-8F27-CF0B7A56B7C7}" type="sibTrans" cxnId="{6254CF62-37AC-4FAF-8310-5B8781942339}">
      <dgm:prSet/>
      <dgm:spPr/>
      <dgm:t>
        <a:bodyPr/>
        <a:lstStyle/>
        <a:p>
          <a:endParaRPr lang="es-MX"/>
        </a:p>
      </dgm:t>
    </dgm:pt>
    <dgm:pt modelId="{8BB7E962-FDD1-453D-96E2-D646FB0839E2}">
      <dgm:prSet phldrT="[Texto]"/>
      <dgm:spPr/>
      <dgm:t>
        <a:bodyPr/>
        <a:lstStyle/>
        <a:p>
          <a:r>
            <a:rPr lang="es-MX" dirty="0" smtClean="0"/>
            <a:t>Absceso apical crónico del </a:t>
          </a:r>
          <a:r>
            <a:rPr lang="es-MX" dirty="0" err="1" smtClean="0"/>
            <a:t>o.d</a:t>
          </a:r>
          <a:r>
            <a:rPr lang="es-MX" dirty="0" smtClean="0"/>
            <a:t>. 3-7 </a:t>
          </a:r>
          <a:endParaRPr lang="es-MX" dirty="0"/>
        </a:p>
      </dgm:t>
    </dgm:pt>
    <dgm:pt modelId="{E3AF2F97-3914-4BAB-8377-1A5C39AF4515}" type="parTrans" cxnId="{67D3C84F-9A88-4268-88F9-354E38965B2B}">
      <dgm:prSet/>
      <dgm:spPr/>
      <dgm:t>
        <a:bodyPr/>
        <a:lstStyle/>
        <a:p>
          <a:endParaRPr lang="es-MX"/>
        </a:p>
      </dgm:t>
    </dgm:pt>
    <dgm:pt modelId="{A1C6C06A-7175-4DAF-9352-A902DCE9DD1E}" type="sibTrans" cxnId="{67D3C84F-9A88-4268-88F9-354E38965B2B}">
      <dgm:prSet/>
      <dgm:spPr/>
      <dgm:t>
        <a:bodyPr/>
        <a:lstStyle/>
        <a:p>
          <a:endParaRPr lang="es-MX"/>
        </a:p>
      </dgm:t>
    </dgm:pt>
    <dgm:pt modelId="{3CA72D6D-B0BD-423F-92DE-60DD6AA052CF}" type="pres">
      <dgm:prSet presAssocID="{BCBB1D9D-5541-463F-9ADE-C41C9E7520F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MX"/>
        </a:p>
      </dgm:t>
    </dgm:pt>
    <dgm:pt modelId="{0DC6CF00-EB47-4837-89F0-159F1EEE2DE9}" type="pres">
      <dgm:prSet presAssocID="{81445E94-BB77-4625-BE2D-1296C080F1E1}" presName="composite" presStyleCnt="0"/>
      <dgm:spPr/>
    </dgm:pt>
    <dgm:pt modelId="{6E760536-CCEF-4517-8035-9EBF970A1A36}" type="pres">
      <dgm:prSet presAssocID="{81445E94-BB77-4625-BE2D-1296C080F1E1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56FC48CE-720E-4049-94D8-0DB15E13BE61}" type="pres">
      <dgm:prSet presAssocID="{81445E94-BB77-4625-BE2D-1296C080F1E1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036C88E3-5D0E-4B77-8AEC-378A1B4B7A78}" type="pres">
      <dgm:prSet presAssocID="{F0780779-A952-4C15-B431-2291F3279A8F}" presName="space" presStyleCnt="0"/>
      <dgm:spPr/>
    </dgm:pt>
    <dgm:pt modelId="{60C8C44D-2508-4193-963D-7B7F9ED691B7}" type="pres">
      <dgm:prSet presAssocID="{DAB46E2C-3925-4A59-BB82-08E418237661}" presName="composite" presStyleCnt="0"/>
      <dgm:spPr/>
    </dgm:pt>
    <dgm:pt modelId="{5E01386B-BC86-408A-8465-624EBDD688DE}" type="pres">
      <dgm:prSet presAssocID="{DAB46E2C-3925-4A59-BB82-08E418237661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86B0B2BE-9490-4CF3-A9E6-A134556A99B3}" type="pres">
      <dgm:prSet presAssocID="{DAB46E2C-3925-4A59-BB82-08E418237661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</dgm:ptLst>
  <dgm:cxnLst>
    <dgm:cxn modelId="{0E1E184D-9F3E-49FD-B1B6-2956106EF314}" type="presOf" srcId="{81445E94-BB77-4625-BE2D-1296C080F1E1}" destId="{6E760536-CCEF-4517-8035-9EBF970A1A36}" srcOrd="0" destOrd="0" presId="urn:microsoft.com/office/officeart/2005/8/layout/hList1"/>
    <dgm:cxn modelId="{67D3C84F-9A88-4268-88F9-354E38965B2B}" srcId="{81445E94-BB77-4625-BE2D-1296C080F1E1}" destId="{8BB7E962-FDD1-453D-96E2-D646FB0839E2}" srcOrd="0" destOrd="0" parTransId="{E3AF2F97-3914-4BAB-8377-1A5C39AF4515}" sibTransId="{A1C6C06A-7175-4DAF-9352-A902DCE9DD1E}"/>
    <dgm:cxn modelId="{64120743-4A61-4036-AB99-5C4348132541}" srcId="{BCBB1D9D-5541-463F-9ADE-C41C9E7520F2}" destId="{81445E94-BB77-4625-BE2D-1296C080F1E1}" srcOrd="0" destOrd="0" parTransId="{01AE6A4B-D6C2-4A73-B3D0-CA8669158998}" sibTransId="{F0780779-A952-4C15-B431-2291F3279A8F}"/>
    <dgm:cxn modelId="{89C83D7B-F4B4-401F-A51B-BC1DBE380869}" type="presOf" srcId="{BCBB1D9D-5541-463F-9ADE-C41C9E7520F2}" destId="{3CA72D6D-B0BD-423F-92DE-60DD6AA052CF}" srcOrd="0" destOrd="0" presId="urn:microsoft.com/office/officeart/2005/8/layout/hList1"/>
    <dgm:cxn modelId="{6254CF62-37AC-4FAF-8310-5B8781942339}" srcId="{DAB46E2C-3925-4A59-BB82-08E418237661}" destId="{E5D44285-C715-4808-9796-4C45D9923F23}" srcOrd="0" destOrd="0" parTransId="{0456B6A0-E03C-42D1-8BF4-CB1EA2413F93}" sibTransId="{2DA5FAA5-918C-4A8E-8F27-CF0B7A56B7C7}"/>
    <dgm:cxn modelId="{9FE2D8DA-4FFD-49A2-B185-F624F3A828E9}" type="presOf" srcId="{DA0BDD73-DA9D-4B51-A227-D5BE07BAAB3D}" destId="{56FC48CE-720E-4049-94D8-0DB15E13BE61}" srcOrd="0" destOrd="1" presId="urn:microsoft.com/office/officeart/2005/8/layout/hList1"/>
    <dgm:cxn modelId="{B0961AFA-6ABB-44E0-BE00-E9E69612E398}" type="presOf" srcId="{8BB7E962-FDD1-453D-96E2-D646FB0839E2}" destId="{56FC48CE-720E-4049-94D8-0DB15E13BE61}" srcOrd="0" destOrd="0" presId="urn:microsoft.com/office/officeart/2005/8/layout/hList1"/>
    <dgm:cxn modelId="{04CD0C65-4D29-41FC-AF53-37CAD3C6ACCC}" srcId="{81445E94-BB77-4625-BE2D-1296C080F1E1}" destId="{DA0BDD73-DA9D-4B51-A227-D5BE07BAAB3D}" srcOrd="1" destOrd="0" parTransId="{3F233431-16B2-43F1-81F0-10AD7FB5E62E}" sibTransId="{3201739B-6A82-4F16-ADF7-48B2D41181CB}"/>
    <dgm:cxn modelId="{D53FEDA1-9A18-49CE-B17C-06E2B64681CF}" type="presOf" srcId="{E5D44285-C715-4808-9796-4C45D9923F23}" destId="{86B0B2BE-9490-4CF3-A9E6-A134556A99B3}" srcOrd="0" destOrd="0" presId="urn:microsoft.com/office/officeart/2005/8/layout/hList1"/>
    <dgm:cxn modelId="{0D4BCDA5-901C-48BE-AEA6-C2395E313C7E}" type="presOf" srcId="{DAB46E2C-3925-4A59-BB82-08E418237661}" destId="{5E01386B-BC86-408A-8465-624EBDD688DE}" srcOrd="0" destOrd="0" presId="urn:microsoft.com/office/officeart/2005/8/layout/hList1"/>
    <dgm:cxn modelId="{49411FE6-3221-4CF3-A10A-37A1C92B14BD}" srcId="{BCBB1D9D-5541-463F-9ADE-C41C9E7520F2}" destId="{DAB46E2C-3925-4A59-BB82-08E418237661}" srcOrd="1" destOrd="0" parTransId="{8D0C11EF-1EE4-4FAB-A616-42471BE37C42}" sibTransId="{BAEEAE7A-FBD5-4995-B57C-6F0189B60E02}"/>
    <dgm:cxn modelId="{4DF2E276-F0F5-46BA-87AF-4DCD62335769}" type="presParOf" srcId="{3CA72D6D-B0BD-423F-92DE-60DD6AA052CF}" destId="{0DC6CF00-EB47-4837-89F0-159F1EEE2DE9}" srcOrd="0" destOrd="0" presId="urn:microsoft.com/office/officeart/2005/8/layout/hList1"/>
    <dgm:cxn modelId="{2EB2AE67-9298-46B0-A9A9-6252D101903C}" type="presParOf" srcId="{0DC6CF00-EB47-4837-89F0-159F1EEE2DE9}" destId="{6E760536-CCEF-4517-8035-9EBF970A1A36}" srcOrd="0" destOrd="0" presId="urn:microsoft.com/office/officeart/2005/8/layout/hList1"/>
    <dgm:cxn modelId="{983714DE-8F9A-4823-9FB6-5040697D372F}" type="presParOf" srcId="{0DC6CF00-EB47-4837-89F0-159F1EEE2DE9}" destId="{56FC48CE-720E-4049-94D8-0DB15E13BE61}" srcOrd="1" destOrd="0" presId="urn:microsoft.com/office/officeart/2005/8/layout/hList1"/>
    <dgm:cxn modelId="{3B1B3F96-C022-4454-8BF2-86129D393DB4}" type="presParOf" srcId="{3CA72D6D-B0BD-423F-92DE-60DD6AA052CF}" destId="{036C88E3-5D0E-4B77-8AEC-378A1B4B7A78}" srcOrd="1" destOrd="0" presId="urn:microsoft.com/office/officeart/2005/8/layout/hList1"/>
    <dgm:cxn modelId="{DC10D21A-EAAE-4A8A-83D5-103039D8E81D}" type="presParOf" srcId="{3CA72D6D-B0BD-423F-92DE-60DD6AA052CF}" destId="{60C8C44D-2508-4193-963D-7B7F9ED691B7}" srcOrd="2" destOrd="0" presId="urn:microsoft.com/office/officeart/2005/8/layout/hList1"/>
    <dgm:cxn modelId="{46105D8A-6FB6-4CF1-B0C0-36129AB7E862}" type="presParOf" srcId="{60C8C44D-2508-4193-963D-7B7F9ED691B7}" destId="{5E01386B-BC86-408A-8465-624EBDD688DE}" srcOrd="0" destOrd="0" presId="urn:microsoft.com/office/officeart/2005/8/layout/hList1"/>
    <dgm:cxn modelId="{C4200B5F-CB75-43D5-890D-887395323A34}" type="presParOf" srcId="{60C8C44D-2508-4193-963D-7B7F9ED691B7}" destId="{86B0B2BE-9490-4CF3-A9E6-A134556A99B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CBB1D9D-5541-463F-9ADE-C41C9E7520F2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81445E94-BB77-4625-BE2D-1296C080F1E1}">
      <dgm:prSet phldrT="[Texto]"/>
      <dgm:spPr/>
      <dgm:t>
        <a:bodyPr/>
        <a:lstStyle/>
        <a:p>
          <a:r>
            <a:rPr lang="es-MX" dirty="0" smtClean="0"/>
            <a:t>Paciente ”A”</a:t>
          </a:r>
          <a:endParaRPr lang="es-MX" dirty="0"/>
        </a:p>
      </dgm:t>
    </dgm:pt>
    <dgm:pt modelId="{01AE6A4B-D6C2-4A73-B3D0-CA8669158998}" type="parTrans" cxnId="{64120743-4A61-4036-AB99-5C4348132541}">
      <dgm:prSet/>
      <dgm:spPr/>
      <dgm:t>
        <a:bodyPr/>
        <a:lstStyle/>
        <a:p>
          <a:endParaRPr lang="es-MX"/>
        </a:p>
      </dgm:t>
    </dgm:pt>
    <dgm:pt modelId="{F0780779-A952-4C15-B431-2291F3279A8F}" type="sibTrans" cxnId="{64120743-4A61-4036-AB99-5C4348132541}">
      <dgm:prSet/>
      <dgm:spPr/>
      <dgm:t>
        <a:bodyPr/>
        <a:lstStyle/>
        <a:p>
          <a:endParaRPr lang="es-MX"/>
        </a:p>
      </dgm:t>
    </dgm:pt>
    <dgm:pt modelId="{DAB46E2C-3925-4A59-BB82-08E418237661}">
      <dgm:prSet phldrT="[Texto]"/>
      <dgm:spPr/>
      <dgm:t>
        <a:bodyPr/>
        <a:lstStyle/>
        <a:p>
          <a:r>
            <a:rPr lang="es-MX" dirty="0" smtClean="0"/>
            <a:t>Paciente “B”</a:t>
          </a:r>
          <a:endParaRPr lang="es-MX" dirty="0"/>
        </a:p>
      </dgm:t>
    </dgm:pt>
    <dgm:pt modelId="{8D0C11EF-1EE4-4FAB-A616-42471BE37C42}" type="parTrans" cxnId="{49411FE6-3221-4CF3-A10A-37A1C92B14BD}">
      <dgm:prSet/>
      <dgm:spPr/>
      <dgm:t>
        <a:bodyPr/>
        <a:lstStyle/>
        <a:p>
          <a:endParaRPr lang="es-MX"/>
        </a:p>
      </dgm:t>
    </dgm:pt>
    <dgm:pt modelId="{BAEEAE7A-FBD5-4995-B57C-6F0189B60E02}" type="sibTrans" cxnId="{49411FE6-3221-4CF3-A10A-37A1C92B14BD}">
      <dgm:prSet/>
      <dgm:spPr/>
      <dgm:t>
        <a:bodyPr/>
        <a:lstStyle/>
        <a:p>
          <a:endParaRPr lang="es-MX"/>
        </a:p>
      </dgm:t>
    </dgm:pt>
    <dgm:pt modelId="{DA0BDD73-DA9D-4B51-A227-D5BE07BAAB3D}">
      <dgm:prSet phldrT="[Texto]"/>
      <dgm:spPr/>
      <dgm:t>
        <a:bodyPr/>
        <a:lstStyle/>
        <a:p>
          <a:endParaRPr lang="es-MX" dirty="0"/>
        </a:p>
      </dgm:t>
    </dgm:pt>
    <dgm:pt modelId="{3F233431-16B2-43F1-81F0-10AD7FB5E62E}" type="parTrans" cxnId="{04CD0C65-4D29-41FC-AF53-37CAD3C6ACCC}">
      <dgm:prSet/>
      <dgm:spPr/>
      <dgm:t>
        <a:bodyPr/>
        <a:lstStyle/>
        <a:p>
          <a:endParaRPr lang="es-MX"/>
        </a:p>
      </dgm:t>
    </dgm:pt>
    <dgm:pt modelId="{3201739B-6A82-4F16-ADF7-48B2D41181CB}" type="sibTrans" cxnId="{04CD0C65-4D29-41FC-AF53-37CAD3C6ACCC}">
      <dgm:prSet/>
      <dgm:spPr/>
      <dgm:t>
        <a:bodyPr/>
        <a:lstStyle/>
        <a:p>
          <a:endParaRPr lang="es-MX"/>
        </a:p>
      </dgm:t>
    </dgm:pt>
    <dgm:pt modelId="{E5D44285-C715-4808-9796-4C45D9923F23}">
      <dgm:prSet phldrT="[Texto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MX" dirty="0"/>
        </a:p>
      </dgm:t>
    </dgm:pt>
    <dgm:pt modelId="{0456B6A0-E03C-42D1-8BF4-CB1EA2413F93}" type="parTrans" cxnId="{6254CF62-37AC-4FAF-8310-5B8781942339}">
      <dgm:prSet/>
      <dgm:spPr/>
      <dgm:t>
        <a:bodyPr/>
        <a:lstStyle/>
        <a:p>
          <a:endParaRPr lang="es-MX"/>
        </a:p>
      </dgm:t>
    </dgm:pt>
    <dgm:pt modelId="{2DA5FAA5-918C-4A8E-8F27-CF0B7A56B7C7}" type="sibTrans" cxnId="{6254CF62-37AC-4FAF-8310-5B8781942339}">
      <dgm:prSet/>
      <dgm:spPr/>
      <dgm:t>
        <a:bodyPr/>
        <a:lstStyle/>
        <a:p>
          <a:endParaRPr lang="es-MX"/>
        </a:p>
      </dgm:t>
    </dgm:pt>
    <dgm:pt modelId="{8BB7E962-FDD1-453D-96E2-D646FB0839E2}">
      <dgm:prSet phldrT="[Texto]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s-MX" dirty="0"/>
        </a:p>
      </dgm:t>
    </dgm:pt>
    <dgm:pt modelId="{E3AF2F97-3914-4BAB-8377-1A5C39AF4515}" type="parTrans" cxnId="{67D3C84F-9A88-4268-88F9-354E38965B2B}">
      <dgm:prSet/>
      <dgm:spPr/>
      <dgm:t>
        <a:bodyPr/>
        <a:lstStyle/>
        <a:p>
          <a:endParaRPr lang="es-MX"/>
        </a:p>
      </dgm:t>
    </dgm:pt>
    <dgm:pt modelId="{A1C6C06A-7175-4DAF-9352-A902DCE9DD1E}" type="sibTrans" cxnId="{67D3C84F-9A88-4268-88F9-354E38965B2B}">
      <dgm:prSet/>
      <dgm:spPr/>
      <dgm:t>
        <a:bodyPr/>
        <a:lstStyle/>
        <a:p>
          <a:endParaRPr lang="es-MX"/>
        </a:p>
      </dgm:t>
    </dgm:pt>
    <dgm:pt modelId="{3CA72D6D-B0BD-423F-92DE-60DD6AA052CF}" type="pres">
      <dgm:prSet presAssocID="{BCBB1D9D-5541-463F-9ADE-C41C9E7520F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MX"/>
        </a:p>
      </dgm:t>
    </dgm:pt>
    <dgm:pt modelId="{0DC6CF00-EB47-4837-89F0-159F1EEE2DE9}" type="pres">
      <dgm:prSet presAssocID="{81445E94-BB77-4625-BE2D-1296C080F1E1}" presName="composite" presStyleCnt="0"/>
      <dgm:spPr/>
    </dgm:pt>
    <dgm:pt modelId="{6E760536-CCEF-4517-8035-9EBF970A1A36}" type="pres">
      <dgm:prSet presAssocID="{81445E94-BB77-4625-BE2D-1296C080F1E1}" presName="parTx" presStyleLbl="alignNode1" presStyleIdx="0" presStyleCnt="2" custLinFactNeighborX="321" custLinFactNeighborY="-3788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56FC48CE-720E-4049-94D8-0DB15E13BE61}" type="pres">
      <dgm:prSet presAssocID="{81445E94-BB77-4625-BE2D-1296C080F1E1}" presName="desTx" presStyleLbl="alignAccFollowNode1" presStyleIdx="0" presStyleCnt="2" custScaleY="151669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036C88E3-5D0E-4B77-8AEC-378A1B4B7A78}" type="pres">
      <dgm:prSet presAssocID="{F0780779-A952-4C15-B431-2291F3279A8F}" presName="space" presStyleCnt="0"/>
      <dgm:spPr/>
    </dgm:pt>
    <dgm:pt modelId="{60C8C44D-2508-4193-963D-7B7F9ED691B7}" type="pres">
      <dgm:prSet presAssocID="{DAB46E2C-3925-4A59-BB82-08E418237661}" presName="composite" presStyleCnt="0"/>
      <dgm:spPr/>
    </dgm:pt>
    <dgm:pt modelId="{5E01386B-BC86-408A-8465-624EBDD688DE}" type="pres">
      <dgm:prSet presAssocID="{DAB46E2C-3925-4A59-BB82-08E418237661}" presName="parTx" presStyleLbl="alignNode1" presStyleIdx="1" presStyleCnt="2" custLinFactNeighborX="962" custLinFactNeighborY="-4110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86B0B2BE-9490-4CF3-A9E6-A134556A99B3}" type="pres">
      <dgm:prSet presAssocID="{DAB46E2C-3925-4A59-BB82-08E418237661}" presName="desTx" presStyleLbl="alignAccFollowNode1" presStyleIdx="1" presStyleCnt="2" custScaleY="152944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</dgm:ptLst>
  <dgm:cxnLst>
    <dgm:cxn modelId="{67D3C84F-9A88-4268-88F9-354E38965B2B}" srcId="{81445E94-BB77-4625-BE2D-1296C080F1E1}" destId="{8BB7E962-FDD1-453D-96E2-D646FB0839E2}" srcOrd="0" destOrd="0" parTransId="{E3AF2F97-3914-4BAB-8377-1A5C39AF4515}" sibTransId="{A1C6C06A-7175-4DAF-9352-A902DCE9DD1E}"/>
    <dgm:cxn modelId="{58E8D8AB-A13E-469B-B188-308E86516B17}" type="presOf" srcId="{DA0BDD73-DA9D-4B51-A227-D5BE07BAAB3D}" destId="{56FC48CE-720E-4049-94D8-0DB15E13BE61}" srcOrd="0" destOrd="1" presId="urn:microsoft.com/office/officeart/2005/8/layout/hList1"/>
    <dgm:cxn modelId="{DA13CFD7-2827-436A-BF6F-8CD89D58BAB0}" type="presOf" srcId="{E5D44285-C715-4808-9796-4C45D9923F23}" destId="{86B0B2BE-9490-4CF3-A9E6-A134556A99B3}" srcOrd="0" destOrd="0" presId="urn:microsoft.com/office/officeart/2005/8/layout/hList1"/>
    <dgm:cxn modelId="{2C76C425-5CFD-45B9-BECB-FB19EF45674E}" type="presOf" srcId="{8BB7E962-FDD1-453D-96E2-D646FB0839E2}" destId="{56FC48CE-720E-4049-94D8-0DB15E13BE61}" srcOrd="0" destOrd="0" presId="urn:microsoft.com/office/officeart/2005/8/layout/hList1"/>
    <dgm:cxn modelId="{FF8C7B97-FE07-4443-8F7F-1291BEAC088B}" type="presOf" srcId="{81445E94-BB77-4625-BE2D-1296C080F1E1}" destId="{6E760536-CCEF-4517-8035-9EBF970A1A36}" srcOrd="0" destOrd="0" presId="urn:microsoft.com/office/officeart/2005/8/layout/hList1"/>
    <dgm:cxn modelId="{64120743-4A61-4036-AB99-5C4348132541}" srcId="{BCBB1D9D-5541-463F-9ADE-C41C9E7520F2}" destId="{81445E94-BB77-4625-BE2D-1296C080F1E1}" srcOrd="0" destOrd="0" parTransId="{01AE6A4B-D6C2-4A73-B3D0-CA8669158998}" sibTransId="{F0780779-A952-4C15-B431-2291F3279A8F}"/>
    <dgm:cxn modelId="{9A4D36D4-C3E9-49FB-A850-11C64D0D13A7}" type="presOf" srcId="{BCBB1D9D-5541-463F-9ADE-C41C9E7520F2}" destId="{3CA72D6D-B0BD-423F-92DE-60DD6AA052CF}" srcOrd="0" destOrd="0" presId="urn:microsoft.com/office/officeart/2005/8/layout/hList1"/>
    <dgm:cxn modelId="{6254CF62-37AC-4FAF-8310-5B8781942339}" srcId="{DAB46E2C-3925-4A59-BB82-08E418237661}" destId="{E5D44285-C715-4808-9796-4C45D9923F23}" srcOrd="0" destOrd="0" parTransId="{0456B6A0-E03C-42D1-8BF4-CB1EA2413F93}" sibTransId="{2DA5FAA5-918C-4A8E-8F27-CF0B7A56B7C7}"/>
    <dgm:cxn modelId="{30B1E033-28C8-4931-93B5-86903670AF3F}" type="presOf" srcId="{DAB46E2C-3925-4A59-BB82-08E418237661}" destId="{5E01386B-BC86-408A-8465-624EBDD688DE}" srcOrd="0" destOrd="0" presId="urn:microsoft.com/office/officeart/2005/8/layout/hList1"/>
    <dgm:cxn modelId="{04CD0C65-4D29-41FC-AF53-37CAD3C6ACCC}" srcId="{81445E94-BB77-4625-BE2D-1296C080F1E1}" destId="{DA0BDD73-DA9D-4B51-A227-D5BE07BAAB3D}" srcOrd="1" destOrd="0" parTransId="{3F233431-16B2-43F1-81F0-10AD7FB5E62E}" sibTransId="{3201739B-6A82-4F16-ADF7-48B2D41181CB}"/>
    <dgm:cxn modelId="{49411FE6-3221-4CF3-A10A-37A1C92B14BD}" srcId="{BCBB1D9D-5541-463F-9ADE-C41C9E7520F2}" destId="{DAB46E2C-3925-4A59-BB82-08E418237661}" srcOrd="1" destOrd="0" parTransId="{8D0C11EF-1EE4-4FAB-A616-42471BE37C42}" sibTransId="{BAEEAE7A-FBD5-4995-B57C-6F0189B60E02}"/>
    <dgm:cxn modelId="{5906033A-7AB5-49E1-9207-781556FB2E25}" type="presParOf" srcId="{3CA72D6D-B0BD-423F-92DE-60DD6AA052CF}" destId="{0DC6CF00-EB47-4837-89F0-159F1EEE2DE9}" srcOrd="0" destOrd="0" presId="urn:microsoft.com/office/officeart/2005/8/layout/hList1"/>
    <dgm:cxn modelId="{6267F5D3-81E7-4AD2-BE68-347A94E06009}" type="presParOf" srcId="{0DC6CF00-EB47-4837-89F0-159F1EEE2DE9}" destId="{6E760536-CCEF-4517-8035-9EBF970A1A36}" srcOrd="0" destOrd="0" presId="urn:microsoft.com/office/officeart/2005/8/layout/hList1"/>
    <dgm:cxn modelId="{8C7EE752-52BF-403D-91A5-5566058FEC08}" type="presParOf" srcId="{0DC6CF00-EB47-4837-89F0-159F1EEE2DE9}" destId="{56FC48CE-720E-4049-94D8-0DB15E13BE61}" srcOrd="1" destOrd="0" presId="urn:microsoft.com/office/officeart/2005/8/layout/hList1"/>
    <dgm:cxn modelId="{D29585B2-C7F9-4051-A958-2754F7C66B68}" type="presParOf" srcId="{3CA72D6D-B0BD-423F-92DE-60DD6AA052CF}" destId="{036C88E3-5D0E-4B77-8AEC-378A1B4B7A78}" srcOrd="1" destOrd="0" presId="urn:microsoft.com/office/officeart/2005/8/layout/hList1"/>
    <dgm:cxn modelId="{063568AB-C729-4F32-9687-13439D823B39}" type="presParOf" srcId="{3CA72D6D-B0BD-423F-92DE-60DD6AA052CF}" destId="{60C8C44D-2508-4193-963D-7B7F9ED691B7}" srcOrd="2" destOrd="0" presId="urn:microsoft.com/office/officeart/2005/8/layout/hList1"/>
    <dgm:cxn modelId="{32A0D2F4-F269-47B7-AB3D-C44420129F74}" type="presParOf" srcId="{60C8C44D-2508-4193-963D-7B7F9ED691B7}" destId="{5E01386B-BC86-408A-8465-624EBDD688DE}" srcOrd="0" destOrd="0" presId="urn:microsoft.com/office/officeart/2005/8/layout/hList1"/>
    <dgm:cxn modelId="{8F259BDC-49C8-4C52-B1C9-E40D3DD4A118}" type="presParOf" srcId="{60C8C44D-2508-4193-963D-7B7F9ED691B7}" destId="{86B0B2BE-9490-4CF3-A9E6-A134556A99B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9/12/2018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05" y="3992015"/>
            <a:ext cx="2354841" cy="2311434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2027425" y="2258996"/>
            <a:ext cx="74611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latin typeface="Arial" panose="020B0604020202020204" pitchFamily="34" charset="0"/>
                <a:ea typeface="Times New Roman" panose="02020603050405020304" pitchFamily="18" charset="0"/>
              </a:rPr>
              <a:t>REIMPLANTE INTENCIONAL CON Y SIN PLASMA RICO EN FACTORES DE CRECIMIENTO: CASOS </a:t>
            </a:r>
            <a:r>
              <a:rPr lang="es-MX" b="1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CLÍNICOS </a:t>
            </a:r>
            <a:endParaRPr lang="es-MX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2356834" y="3079339"/>
            <a:ext cx="7353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Instituto de estudios avanzados en odontología “Dr. Yury Kuttler”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033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Pronóstico </a:t>
            </a:r>
            <a:endParaRPr lang="es-MX" dirty="0"/>
          </a:p>
        </p:txBody>
      </p:sp>
      <p:graphicFrame>
        <p:nvGraphicFramePr>
          <p:cNvPr id="14" name="Marcador de contenido 1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9661870"/>
              </p:ext>
            </p:extLst>
          </p:nvPr>
        </p:nvGraphicFramePr>
        <p:xfrm>
          <a:off x="677863" y="1429556"/>
          <a:ext cx="8596312" cy="46124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CuadroTexto 14"/>
          <p:cNvSpPr txBox="1"/>
          <p:nvPr/>
        </p:nvSpPr>
        <p:spPr>
          <a:xfrm>
            <a:off x="3374264" y="6323527"/>
            <a:ext cx="881773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00" dirty="0" err="1" smtClean="0"/>
              <a:t>Cho</a:t>
            </a:r>
            <a:r>
              <a:rPr lang="es-MX" sz="1000" dirty="0" smtClean="0"/>
              <a:t> </a:t>
            </a:r>
            <a:r>
              <a:rPr lang="es-MX" sz="1000" dirty="0"/>
              <a:t>S. et </a:t>
            </a:r>
            <a:r>
              <a:rPr lang="es-MX" sz="1000" dirty="0" smtClean="0"/>
              <a:t>al. </a:t>
            </a:r>
            <a:r>
              <a:rPr lang="es-MX" sz="1000" dirty="0"/>
              <a:t>J </a:t>
            </a:r>
            <a:r>
              <a:rPr lang="es-MX" sz="1000" dirty="0" err="1"/>
              <a:t>Endod</a:t>
            </a:r>
            <a:r>
              <a:rPr lang="es-MX" sz="1000" dirty="0"/>
              <a:t> 2017; 43(4): 550-55.</a:t>
            </a:r>
          </a:p>
          <a:p>
            <a:r>
              <a:rPr lang="es-MX" sz="1000" dirty="0" err="1" smtClean="0"/>
              <a:t>Jang</a:t>
            </a:r>
            <a:r>
              <a:rPr lang="es-MX" sz="1000" dirty="0" smtClean="0"/>
              <a:t> </a:t>
            </a:r>
            <a:r>
              <a:rPr lang="es-MX" sz="1000" dirty="0"/>
              <a:t>Y. et </a:t>
            </a:r>
            <a:r>
              <a:rPr lang="es-MX" sz="1000" dirty="0" smtClean="0"/>
              <a:t>al. J </a:t>
            </a:r>
            <a:r>
              <a:rPr lang="es-MX" sz="1000" dirty="0" err="1"/>
              <a:t>Endod</a:t>
            </a:r>
            <a:r>
              <a:rPr lang="es-MX" sz="1000" dirty="0"/>
              <a:t> 2016; 42(9):1320-25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9069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Casos clínicos </a:t>
            </a:r>
            <a:endParaRPr lang="es-MX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6770417"/>
              </p:ext>
            </p:extLst>
          </p:nvPr>
        </p:nvGraphicFramePr>
        <p:xfrm>
          <a:off x="677863" y="1571224"/>
          <a:ext cx="8596312" cy="44708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022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Casos clínicos </a:t>
            </a:r>
            <a:endParaRPr lang="es-MX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7754465"/>
              </p:ext>
            </p:extLst>
          </p:nvPr>
        </p:nvGraphicFramePr>
        <p:xfrm>
          <a:off x="677863" y="1571224"/>
          <a:ext cx="8596312" cy="44708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824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Paciente “A”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67486" y="1542403"/>
            <a:ext cx="8596668" cy="3880773"/>
          </a:xfrm>
        </p:spPr>
        <p:txBody>
          <a:bodyPr/>
          <a:lstStyle/>
          <a:p>
            <a:r>
              <a:rPr lang="es-MX" dirty="0" smtClean="0"/>
              <a:t>Completar con radiografías </a:t>
            </a:r>
            <a:r>
              <a:rPr lang="es-MX" dirty="0" err="1" smtClean="0"/>
              <a:t>inciales</a:t>
            </a:r>
            <a:r>
              <a:rPr lang="es-MX" dirty="0" smtClean="0"/>
              <a:t>, procedimiento y radiografías finales 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35" y="2251255"/>
            <a:ext cx="4032442" cy="31719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29" y="2303355"/>
            <a:ext cx="3883834" cy="30677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4943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Paciente “B”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Colocar fotografías del procedimiento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9101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00" t="4088" r="2608" b="5961"/>
          <a:stretch/>
        </p:blipFill>
        <p:spPr>
          <a:xfrm>
            <a:off x="8505448" y="4094883"/>
            <a:ext cx="3464144" cy="26013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28" t="5181" r="2921" b="5980"/>
          <a:stretch/>
        </p:blipFill>
        <p:spPr>
          <a:xfrm>
            <a:off x="226935" y="1553335"/>
            <a:ext cx="3514080" cy="25415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4" t="3794" r="1867" b="3833"/>
          <a:stretch/>
        </p:blipFill>
        <p:spPr>
          <a:xfrm>
            <a:off x="4502345" y="2307026"/>
            <a:ext cx="3464417" cy="26013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Paciente “B” </a:t>
            </a:r>
            <a:r>
              <a:rPr lang="es-MX" dirty="0" err="1" smtClean="0"/>
              <a:t>Inciales</a:t>
            </a:r>
            <a:r>
              <a:rPr lang="es-MX" dirty="0" smtClean="0"/>
              <a:t>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8818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260686"/>
            <a:ext cx="8596668" cy="1320800"/>
          </a:xfrm>
        </p:spPr>
        <p:txBody>
          <a:bodyPr/>
          <a:lstStyle/>
          <a:p>
            <a:r>
              <a:rPr lang="es-MX" dirty="0" smtClean="0"/>
              <a:t>Paciente “B”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75" y="893960"/>
            <a:ext cx="4312881" cy="284217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779" y="874729"/>
            <a:ext cx="4235264" cy="2791021"/>
          </a:xfrm>
          <a:prstGeom prst="rect">
            <a:avLst/>
          </a:prstGeom>
        </p:spPr>
      </p:pic>
      <p:pic>
        <p:nvPicPr>
          <p:cNvPr id="6" name="Marcador de contenido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806" y="3603032"/>
            <a:ext cx="4637001" cy="314649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/>
          <a:srcRect l="18169" t="8806" r="26479" b="28628"/>
          <a:stretch/>
        </p:blipFill>
        <p:spPr>
          <a:xfrm>
            <a:off x="109892" y="3709770"/>
            <a:ext cx="4256331" cy="304741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/>
          <a:srcRect l="22289" t="8242" r="22887" b="32198"/>
          <a:stretch/>
        </p:blipFill>
        <p:spPr>
          <a:xfrm>
            <a:off x="3798780" y="947446"/>
            <a:ext cx="4148411" cy="278868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7"/>
          <a:srcRect l="14789" t="18764" r="52042" b="17355"/>
          <a:stretch/>
        </p:blipFill>
        <p:spPr>
          <a:xfrm>
            <a:off x="8735039" y="3526171"/>
            <a:ext cx="3337004" cy="330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9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682924"/>
              </p:ext>
            </p:extLst>
          </p:nvPr>
        </p:nvGraphicFramePr>
        <p:xfrm>
          <a:off x="677863" y="1"/>
          <a:ext cx="8596312" cy="71864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1404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Controles +Agregar controles de ambos pacientes A y B</a:t>
            </a:r>
            <a:br>
              <a:rPr lang="es-MX" dirty="0" smtClean="0"/>
            </a:b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65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Discusión 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2160590"/>
            <a:ext cx="8596668" cy="3454600"/>
          </a:xfrm>
        </p:spPr>
        <p:txBody>
          <a:bodyPr/>
          <a:lstStyle/>
          <a:p>
            <a:pPr algn="just"/>
            <a:r>
              <a:rPr lang="es-MX" dirty="0"/>
              <a:t>El pronóstico del reimplante intencional depende de varios factores que involucran el tiempo extraoral menor de 15 minutos, ya que un periodo prolongado se asocia al desarrollo de una resorción externa </a:t>
            </a:r>
            <a:endParaRPr lang="es-MX" dirty="0" smtClean="0"/>
          </a:p>
          <a:p>
            <a:pPr algn="just"/>
            <a:r>
              <a:rPr lang="es-MX" dirty="0"/>
              <a:t>La modificación de la técnica del reimplante intencional con la aplicación de PRFC y PRP tiene la finalidad de preservar las células del ligamento perirradicular remanentes durante el tiempo extraoral, favorecer la cicatrización y reparación </a:t>
            </a:r>
            <a:r>
              <a:rPr lang="es-MX" dirty="0" smtClean="0"/>
              <a:t>ósea. </a:t>
            </a:r>
            <a:r>
              <a:rPr lang="es-MX" dirty="0"/>
              <a:t>El PRFC al ser material autólogo ha reportado una mayor tasa de éxito en procedimientos </a:t>
            </a:r>
            <a:r>
              <a:rPr lang="es-MX" dirty="0" smtClean="0"/>
              <a:t>regenerativos. </a:t>
            </a:r>
            <a:endParaRPr lang="es-MX" dirty="0"/>
          </a:p>
          <a:p>
            <a:pPr algn="just"/>
            <a:endParaRPr lang="es-MX" dirty="0"/>
          </a:p>
        </p:txBody>
      </p:sp>
      <p:sp>
        <p:nvSpPr>
          <p:cNvPr id="4" name="CuadroTexto 3"/>
          <p:cNvSpPr txBox="1"/>
          <p:nvPr/>
        </p:nvSpPr>
        <p:spPr>
          <a:xfrm>
            <a:off x="4211392" y="6400800"/>
            <a:ext cx="4584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sp>
        <p:nvSpPr>
          <p:cNvPr id="5" name="CuadroTexto 4"/>
          <p:cNvSpPr txBox="1"/>
          <p:nvPr/>
        </p:nvSpPr>
        <p:spPr>
          <a:xfrm>
            <a:off x="1455314" y="5319633"/>
            <a:ext cx="109728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00" dirty="0" smtClean="0"/>
              <a:t>-</a:t>
            </a:r>
            <a:r>
              <a:rPr lang="es-MX" sz="1000" dirty="0" err="1" smtClean="0"/>
              <a:t>Cho</a:t>
            </a:r>
            <a:r>
              <a:rPr lang="es-MX" sz="1000" dirty="0" smtClean="0"/>
              <a:t> </a:t>
            </a:r>
            <a:r>
              <a:rPr lang="es-MX" sz="1000" dirty="0"/>
              <a:t>S. et al. </a:t>
            </a:r>
            <a:r>
              <a:rPr lang="es-MX" sz="1000" dirty="0" smtClean="0"/>
              <a:t>J </a:t>
            </a:r>
            <a:r>
              <a:rPr lang="es-MX" sz="1000" dirty="0" err="1"/>
              <a:t>Endod</a:t>
            </a:r>
            <a:r>
              <a:rPr lang="es-MX" sz="1000" dirty="0"/>
              <a:t> 2017; 43(4): 550-55.</a:t>
            </a:r>
          </a:p>
          <a:p>
            <a:r>
              <a:rPr lang="es-MX" sz="1000" dirty="0" smtClean="0"/>
              <a:t>-</a:t>
            </a:r>
            <a:r>
              <a:rPr lang="es-MX" sz="1000" dirty="0" err="1" smtClean="0"/>
              <a:t>Choi</a:t>
            </a:r>
            <a:r>
              <a:rPr lang="es-MX" sz="1000" dirty="0" smtClean="0"/>
              <a:t> </a:t>
            </a:r>
            <a:r>
              <a:rPr lang="es-MX" sz="1000" dirty="0"/>
              <a:t>Y. et al. </a:t>
            </a:r>
            <a:r>
              <a:rPr lang="es-MX" sz="1000" dirty="0" err="1" smtClean="0"/>
              <a:t>Int</a:t>
            </a:r>
            <a:r>
              <a:rPr lang="es-MX" sz="1000" dirty="0" smtClean="0"/>
              <a:t> </a:t>
            </a:r>
            <a:r>
              <a:rPr lang="es-MX" sz="1000" dirty="0" err="1"/>
              <a:t>Endod</a:t>
            </a:r>
            <a:r>
              <a:rPr lang="es-MX" sz="1000" dirty="0"/>
              <a:t> J 2014; 47(12):1168-76</a:t>
            </a:r>
            <a:r>
              <a:rPr lang="es-MX" sz="1000" dirty="0" smtClean="0"/>
              <a:t>.</a:t>
            </a:r>
          </a:p>
          <a:p>
            <a:r>
              <a:rPr lang="es-MX" sz="1000" dirty="0" smtClean="0"/>
              <a:t>-</a:t>
            </a:r>
            <a:r>
              <a:rPr lang="es-MX" sz="1000" dirty="0" err="1" smtClean="0"/>
              <a:t>Jang</a:t>
            </a:r>
            <a:r>
              <a:rPr lang="es-MX" sz="1000" dirty="0" smtClean="0"/>
              <a:t> </a:t>
            </a:r>
            <a:r>
              <a:rPr lang="es-MX" sz="1000" dirty="0"/>
              <a:t>Y. et </a:t>
            </a:r>
            <a:r>
              <a:rPr lang="es-MX" sz="1000" dirty="0" err="1" smtClean="0"/>
              <a:t>alJ</a:t>
            </a:r>
            <a:r>
              <a:rPr lang="es-MX" sz="1000" dirty="0" smtClean="0"/>
              <a:t> </a:t>
            </a:r>
            <a:r>
              <a:rPr lang="es-MX" sz="1000" dirty="0" err="1"/>
              <a:t>Endod</a:t>
            </a:r>
            <a:r>
              <a:rPr lang="es-MX" sz="1000" dirty="0"/>
              <a:t> 2016; 42(9):1320-25</a:t>
            </a:r>
          </a:p>
          <a:p>
            <a:r>
              <a:rPr lang="es-MX" sz="1000" dirty="0" smtClean="0"/>
              <a:t>-</a:t>
            </a:r>
            <a:r>
              <a:rPr lang="es-MX" sz="1000" dirty="0" err="1" smtClean="0"/>
              <a:t>Yerke</a:t>
            </a:r>
            <a:r>
              <a:rPr lang="es-MX" sz="1000" dirty="0" smtClean="0"/>
              <a:t> </a:t>
            </a:r>
            <a:r>
              <a:rPr lang="es-MX" sz="1000" dirty="0"/>
              <a:t>L. et al. </a:t>
            </a:r>
            <a:r>
              <a:rPr lang="es-MX" sz="1000" dirty="0" smtClean="0"/>
              <a:t>J </a:t>
            </a:r>
            <a:r>
              <a:rPr lang="es-MX" sz="1000" dirty="0" err="1"/>
              <a:t>Func</a:t>
            </a:r>
            <a:r>
              <a:rPr lang="es-MX" sz="1000" dirty="0"/>
              <a:t> </a:t>
            </a:r>
            <a:r>
              <a:rPr lang="es-MX" sz="1000" dirty="0" err="1"/>
              <a:t>Biomat</a:t>
            </a:r>
            <a:r>
              <a:rPr lang="es-MX" sz="1000" dirty="0"/>
              <a:t> 2017; 8 (17):1-8</a:t>
            </a:r>
          </a:p>
          <a:p>
            <a:r>
              <a:rPr lang="es-MX" sz="1000" dirty="0" smtClean="0"/>
              <a:t>-</a:t>
            </a:r>
            <a:r>
              <a:rPr lang="es-MX" sz="1000" dirty="0" err="1" smtClean="0"/>
              <a:t>Priya</a:t>
            </a:r>
            <a:r>
              <a:rPr lang="es-MX" sz="1000" dirty="0" smtClean="0"/>
              <a:t> H. et al. J </a:t>
            </a:r>
            <a:r>
              <a:rPr lang="es-MX" sz="1000" dirty="0" err="1" smtClean="0"/>
              <a:t>Endod</a:t>
            </a:r>
            <a:r>
              <a:rPr lang="es-MX" sz="1000" dirty="0" smtClean="0"/>
              <a:t> 2016; 42(1):66-71</a:t>
            </a:r>
          </a:p>
          <a:p>
            <a:endParaRPr lang="es-MX" sz="1000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1834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22923" t="37928" r="11479" b="31634"/>
          <a:stretch/>
        </p:blipFill>
        <p:spPr>
          <a:xfrm>
            <a:off x="1133340" y="2794716"/>
            <a:ext cx="7997781" cy="208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153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Conclusiones 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MX" dirty="0"/>
              <a:t>El reimplante intencional debe ser considerado como un último recurso en el tratamiento de la periodontitis apical persistente. </a:t>
            </a:r>
            <a:endParaRPr lang="es-MX" dirty="0" smtClean="0"/>
          </a:p>
          <a:p>
            <a:pPr algn="just"/>
            <a:r>
              <a:rPr lang="es-MX" dirty="0" smtClean="0"/>
              <a:t> </a:t>
            </a:r>
            <a:r>
              <a:rPr lang="es-MX" dirty="0"/>
              <a:t>La combinación del reimplante intencional con la aplicación de PRFC y PRP promueve la reparación de tejidos perirradiculares y mantiene viables las células del ligamento perirradicular, favoreciendo el pronóstico y supervivencia de los órganos dentarios reimplantados. </a:t>
            </a:r>
            <a:endParaRPr lang="es-MX" dirty="0" smtClean="0"/>
          </a:p>
          <a:p>
            <a:pPr algn="just"/>
            <a:r>
              <a:rPr lang="es-MX" dirty="0" smtClean="0"/>
              <a:t>Sin embargo, el éxito de ambos procedimientos es cuestionable, quizás por errores en la técnica, el poco control después de algunos meses, la falta de rehabilitación protésica. </a:t>
            </a:r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0379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623" y="1438875"/>
            <a:ext cx="6058754" cy="398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62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623" y="1394015"/>
            <a:ext cx="6058754" cy="406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34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6791" t="37805" r="62612" b="22176"/>
          <a:stretch/>
        </p:blipFill>
        <p:spPr>
          <a:xfrm>
            <a:off x="2047164" y="2593076"/>
            <a:ext cx="2511188" cy="27432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40634" t="37606" r="38321" b="20981"/>
          <a:stretch/>
        </p:blipFill>
        <p:spPr>
          <a:xfrm>
            <a:off x="4954137" y="2579428"/>
            <a:ext cx="2565780" cy="283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31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493" t="32268" r="14542" b="30907"/>
          <a:stretch/>
        </p:blipFill>
        <p:spPr>
          <a:xfrm>
            <a:off x="669700" y="2215166"/>
            <a:ext cx="9749307" cy="252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37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169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887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096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00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22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Introducción 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61424" y="1503766"/>
            <a:ext cx="8596668" cy="3880773"/>
          </a:xfrm>
        </p:spPr>
        <p:txBody>
          <a:bodyPr/>
          <a:lstStyle/>
          <a:p>
            <a:pPr algn="just"/>
            <a:r>
              <a:rPr lang="es-MX" dirty="0"/>
              <a:t>El reimplante intencional se define como la extracción premeditada de un órgano dentario y después de evaluar las superficies radiculares, la preparación y obturación inversa de los conductos radiculares, el órgano dentario es reposicionado dentro del alveolo original 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3271233" y="6027003"/>
            <a:ext cx="91311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00" b="1" dirty="0" smtClean="0"/>
              <a:t> </a:t>
            </a:r>
            <a:r>
              <a:rPr lang="es-MX" sz="1000" dirty="0" err="1" smtClean="0"/>
              <a:t>Cho</a:t>
            </a:r>
            <a:r>
              <a:rPr lang="es-MX" sz="1000" dirty="0" smtClean="0"/>
              <a:t> </a:t>
            </a:r>
            <a:r>
              <a:rPr lang="es-MX" sz="1000" dirty="0"/>
              <a:t>S. et al. </a:t>
            </a:r>
            <a:r>
              <a:rPr lang="es-MX" sz="1000" dirty="0" smtClean="0"/>
              <a:t>J </a:t>
            </a:r>
            <a:r>
              <a:rPr lang="es-MX" sz="1000" dirty="0" err="1"/>
              <a:t>Endod</a:t>
            </a:r>
            <a:r>
              <a:rPr lang="es-MX" sz="1000" dirty="0"/>
              <a:t> 2017; 43(4): 550-55.</a:t>
            </a:r>
          </a:p>
          <a:p>
            <a:r>
              <a:rPr lang="es-MX" sz="1000" b="1" dirty="0" smtClean="0"/>
              <a:t> </a:t>
            </a:r>
            <a:r>
              <a:rPr lang="es-MX" sz="1000" dirty="0" err="1" smtClean="0"/>
              <a:t>Fikret</a:t>
            </a:r>
            <a:r>
              <a:rPr lang="es-MX" sz="1000" dirty="0" smtClean="0"/>
              <a:t> </a:t>
            </a:r>
            <a:r>
              <a:rPr lang="es-MX" sz="1000" dirty="0"/>
              <a:t>T. et al. </a:t>
            </a:r>
            <a:r>
              <a:rPr lang="es-MX" sz="1000" dirty="0" smtClean="0"/>
              <a:t>Oral </a:t>
            </a:r>
            <a:r>
              <a:rPr lang="es-MX" sz="1000" dirty="0" err="1"/>
              <a:t>Surg</a:t>
            </a:r>
            <a:r>
              <a:rPr lang="es-MX" sz="1000" dirty="0"/>
              <a:t> Oral </a:t>
            </a:r>
            <a:r>
              <a:rPr lang="es-MX" sz="1000" dirty="0" err="1"/>
              <a:t>Med</a:t>
            </a:r>
            <a:r>
              <a:rPr lang="es-MX" sz="1000" dirty="0"/>
              <a:t> Oral </a:t>
            </a:r>
            <a:r>
              <a:rPr lang="es-MX" sz="1000" dirty="0" err="1"/>
              <a:t>Pathol</a:t>
            </a:r>
            <a:r>
              <a:rPr lang="es-MX" sz="1000" dirty="0"/>
              <a:t> Oral </a:t>
            </a:r>
            <a:r>
              <a:rPr lang="es-MX" sz="1000" dirty="0" err="1"/>
              <a:t>Radiol</a:t>
            </a:r>
            <a:r>
              <a:rPr lang="es-MX" sz="1000" dirty="0"/>
              <a:t> </a:t>
            </a:r>
            <a:r>
              <a:rPr lang="es-MX" sz="1000" dirty="0" err="1"/>
              <a:t>Endod</a:t>
            </a:r>
            <a:r>
              <a:rPr lang="es-MX" sz="1000" dirty="0"/>
              <a:t> 2006; 101(6): 119-24.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0082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574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9728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87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788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909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476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6493" t="19090" r="26230" b="11822"/>
          <a:stretch/>
        </p:blipFill>
        <p:spPr>
          <a:xfrm>
            <a:off x="791570" y="1310185"/>
            <a:ext cx="8202305" cy="473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999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1315" t="36112" r="26294" b="18455"/>
          <a:stretch/>
        </p:blipFill>
        <p:spPr>
          <a:xfrm>
            <a:off x="3101008" y="2438400"/>
            <a:ext cx="2729949" cy="311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203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17218" t="30037" r="45916" b="20174"/>
          <a:stretch/>
        </p:blipFill>
        <p:spPr>
          <a:xfrm>
            <a:off x="2099256" y="2060620"/>
            <a:ext cx="4494727" cy="341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69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En el caso del segundo molar inferior, el reimplante intencional está indicado debido a que la cortical ósea gruesa dificulta la apicectomía y obturación inversa del órgano dentario. </a:t>
            </a:r>
            <a:endParaRPr lang="es-MX" dirty="0" smtClean="0"/>
          </a:p>
          <a:p>
            <a:r>
              <a:rPr lang="es-MX" dirty="0" smtClean="0"/>
              <a:t>De </a:t>
            </a:r>
            <a:r>
              <a:rPr lang="es-MX" dirty="0"/>
              <a:t>igual modo la presencia de un tracto sinuoso persistente, aunado a limitaciones anatómicas, resulta una indicación para realizar este tratamiento 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2305319" y="5873115"/>
            <a:ext cx="1059931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00" dirty="0" smtClean="0"/>
              <a:t>-</a:t>
            </a:r>
            <a:r>
              <a:rPr lang="es-MX" sz="1000" dirty="0" err="1" smtClean="0"/>
              <a:t>Cho</a:t>
            </a:r>
            <a:r>
              <a:rPr lang="es-MX" sz="1000" dirty="0" smtClean="0"/>
              <a:t> </a:t>
            </a:r>
            <a:r>
              <a:rPr lang="es-MX" sz="1000" dirty="0"/>
              <a:t>S. et </a:t>
            </a:r>
            <a:r>
              <a:rPr lang="es-MX" sz="1000" dirty="0" smtClean="0"/>
              <a:t>al. J </a:t>
            </a:r>
            <a:r>
              <a:rPr lang="es-MX" sz="1000" dirty="0" err="1"/>
              <a:t>Endod</a:t>
            </a:r>
            <a:r>
              <a:rPr lang="es-MX" sz="1000" dirty="0"/>
              <a:t> 2017; 43(4): 550-55.</a:t>
            </a:r>
          </a:p>
          <a:p>
            <a:r>
              <a:rPr lang="es-MX" sz="1000" dirty="0" smtClean="0"/>
              <a:t>-</a:t>
            </a:r>
            <a:r>
              <a:rPr lang="es-MX" sz="1000" dirty="0" err="1" smtClean="0"/>
              <a:t>Jang</a:t>
            </a:r>
            <a:r>
              <a:rPr lang="es-MX" sz="1000" dirty="0" smtClean="0"/>
              <a:t> </a:t>
            </a:r>
            <a:r>
              <a:rPr lang="es-MX" sz="1000" dirty="0"/>
              <a:t>Y. et al. </a:t>
            </a:r>
            <a:r>
              <a:rPr lang="es-MX" sz="1000" dirty="0" smtClean="0"/>
              <a:t>J </a:t>
            </a:r>
            <a:r>
              <a:rPr lang="es-MX" sz="1000" dirty="0" err="1"/>
              <a:t>Endod</a:t>
            </a:r>
            <a:r>
              <a:rPr lang="es-MX" sz="1000" dirty="0"/>
              <a:t> 2016; 42(9):1320-25</a:t>
            </a:r>
          </a:p>
          <a:p>
            <a:r>
              <a:rPr lang="es-MX" sz="1000" dirty="0" smtClean="0"/>
              <a:t>-Torabinejad </a:t>
            </a:r>
            <a:r>
              <a:rPr lang="es-MX" sz="1000" dirty="0"/>
              <a:t>M. et </a:t>
            </a:r>
            <a:r>
              <a:rPr lang="es-MX" sz="1000" dirty="0" smtClean="0"/>
              <a:t>al.  J </a:t>
            </a:r>
            <a:r>
              <a:rPr lang="es-MX" sz="1000" dirty="0" err="1"/>
              <a:t>Endod</a:t>
            </a:r>
            <a:r>
              <a:rPr lang="es-MX" sz="1000" dirty="0"/>
              <a:t> 2015; 41 (7): 992-8</a:t>
            </a:r>
          </a:p>
          <a:p>
            <a:r>
              <a:rPr lang="es-MX" sz="1000" dirty="0" smtClean="0"/>
              <a:t>-</a:t>
            </a:r>
            <a:r>
              <a:rPr lang="es-MX" sz="1000" dirty="0" err="1" smtClean="0"/>
              <a:t>Peñarrocha</a:t>
            </a:r>
            <a:r>
              <a:rPr lang="es-MX" sz="1000" dirty="0" smtClean="0"/>
              <a:t> </a:t>
            </a:r>
            <a:r>
              <a:rPr lang="es-MX" sz="1000" dirty="0"/>
              <a:t>M. et </a:t>
            </a:r>
            <a:r>
              <a:rPr lang="es-MX" sz="1000" dirty="0" smtClean="0"/>
              <a:t>al. J</a:t>
            </a:r>
            <a:r>
              <a:rPr lang="es-MX" sz="1000" dirty="0"/>
              <a:t>. Oral </a:t>
            </a:r>
            <a:r>
              <a:rPr lang="es-MX" sz="1000" dirty="0" err="1"/>
              <a:t>Maxilofac</a:t>
            </a:r>
            <a:r>
              <a:rPr lang="es-MX" sz="1000" dirty="0"/>
              <a:t> </a:t>
            </a:r>
            <a:r>
              <a:rPr lang="es-MX" sz="1000" dirty="0" err="1"/>
              <a:t>Surg</a:t>
            </a:r>
            <a:r>
              <a:rPr lang="es-MX" sz="1000" dirty="0"/>
              <a:t> 2007; 65(11): 2336-9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68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Antecedentes </a:t>
            </a:r>
            <a:endParaRPr lang="es-MX" dirty="0"/>
          </a:p>
        </p:txBody>
      </p:sp>
      <p:graphicFrame>
        <p:nvGraphicFramePr>
          <p:cNvPr id="6" name="Marcador de conteni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3799578"/>
              </p:ext>
            </p:extLst>
          </p:nvPr>
        </p:nvGraphicFramePr>
        <p:xfrm>
          <a:off x="536195" y="1452250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uadroTexto 6"/>
          <p:cNvSpPr txBox="1"/>
          <p:nvPr/>
        </p:nvSpPr>
        <p:spPr>
          <a:xfrm>
            <a:off x="4906851" y="6310649"/>
            <a:ext cx="7482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sz="1000" dirty="0" smtClean="0"/>
          </a:p>
          <a:p>
            <a:r>
              <a:rPr lang="es-MX" sz="1000" dirty="0" smtClean="0"/>
              <a:t>Torabinejad M. et al. J </a:t>
            </a:r>
            <a:r>
              <a:rPr lang="es-MX" sz="1000" dirty="0" err="1" smtClean="0"/>
              <a:t>Endod</a:t>
            </a:r>
            <a:r>
              <a:rPr lang="es-MX" sz="1000" dirty="0" smtClean="0"/>
              <a:t> 35(7</a:t>
            </a:r>
            <a:r>
              <a:rPr lang="es-MX" sz="1000" dirty="0"/>
              <a:t>):</a:t>
            </a:r>
            <a:r>
              <a:rPr lang="es-MX" sz="1000" dirty="0" smtClean="0"/>
              <a:t>930-7</a:t>
            </a:r>
          </a:p>
          <a:p>
            <a:r>
              <a:rPr lang="es-MX" sz="1000" dirty="0"/>
              <a:t>Grossman L . J Am </a:t>
            </a:r>
            <a:r>
              <a:rPr lang="es-MX" sz="1000" dirty="0" err="1"/>
              <a:t>Dent</a:t>
            </a:r>
            <a:r>
              <a:rPr lang="es-MX" sz="1000" dirty="0"/>
              <a:t> </a:t>
            </a:r>
            <a:r>
              <a:rPr lang="es-MX" sz="1000" dirty="0" err="1"/>
              <a:t>Assoc</a:t>
            </a:r>
            <a:r>
              <a:rPr lang="es-MX" sz="1000" dirty="0"/>
              <a:t> 1982; 104(5):633-9</a:t>
            </a:r>
          </a:p>
        </p:txBody>
      </p:sp>
    </p:spTree>
    <p:extLst>
      <p:ext uri="{BB962C8B-B14F-4D97-AF65-F5344CB8AC3E}">
        <p14:creationId xmlns:p14="http://schemas.microsoft.com/office/powerpoint/2010/main" val="217595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Indicaciones </a:t>
            </a:r>
            <a:endParaRPr lang="es-MX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2485627"/>
              </p:ext>
            </p:extLst>
          </p:nvPr>
        </p:nvGraphicFramePr>
        <p:xfrm>
          <a:off x="768015" y="1374977"/>
          <a:ext cx="8505987" cy="4575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2021983" y="6104586"/>
            <a:ext cx="101700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00" dirty="0" err="1" smtClean="0"/>
              <a:t>Cho</a:t>
            </a:r>
            <a:r>
              <a:rPr lang="es-MX" sz="1000" dirty="0" smtClean="0"/>
              <a:t> </a:t>
            </a:r>
            <a:r>
              <a:rPr lang="es-MX" sz="1000" dirty="0"/>
              <a:t>S. et al. </a:t>
            </a:r>
            <a:r>
              <a:rPr lang="es-MX" sz="1000" dirty="0" smtClean="0"/>
              <a:t>J </a:t>
            </a:r>
            <a:r>
              <a:rPr lang="es-MX" sz="1000" dirty="0" err="1"/>
              <a:t>Endod</a:t>
            </a:r>
            <a:r>
              <a:rPr lang="es-MX" sz="1000" dirty="0"/>
              <a:t> 2017; 43(4): 550-55</a:t>
            </a:r>
            <a:r>
              <a:rPr lang="es-MX" sz="1000" dirty="0" smtClean="0"/>
              <a:t>.</a:t>
            </a:r>
          </a:p>
          <a:p>
            <a:r>
              <a:rPr lang="es-MX" sz="1000" dirty="0" err="1" smtClean="0"/>
              <a:t>Jang</a:t>
            </a:r>
            <a:r>
              <a:rPr lang="es-MX" sz="1000" dirty="0" smtClean="0"/>
              <a:t> </a:t>
            </a:r>
            <a:r>
              <a:rPr lang="es-MX" sz="1000" dirty="0"/>
              <a:t>Y. et </a:t>
            </a:r>
            <a:r>
              <a:rPr lang="es-MX" sz="1000" dirty="0" smtClean="0"/>
              <a:t>al. </a:t>
            </a:r>
            <a:r>
              <a:rPr lang="es-MX" sz="1000" dirty="0"/>
              <a:t>J </a:t>
            </a:r>
            <a:r>
              <a:rPr lang="es-MX" sz="1000" dirty="0" err="1"/>
              <a:t>Endod</a:t>
            </a:r>
            <a:r>
              <a:rPr lang="es-MX" sz="1000" dirty="0"/>
              <a:t> 2016; 42(9):</a:t>
            </a:r>
            <a:r>
              <a:rPr lang="es-MX" sz="1000" dirty="0" smtClean="0"/>
              <a:t>1320-25</a:t>
            </a:r>
          </a:p>
          <a:p>
            <a:r>
              <a:rPr lang="es-MX" sz="1000" dirty="0"/>
              <a:t>Torabinejad M. et al. J </a:t>
            </a:r>
            <a:r>
              <a:rPr lang="es-MX" sz="1000" dirty="0" err="1" smtClean="0"/>
              <a:t>Endod</a:t>
            </a:r>
            <a:r>
              <a:rPr lang="es-MX" sz="1000" dirty="0" smtClean="0"/>
              <a:t> 2009: </a:t>
            </a:r>
            <a:r>
              <a:rPr lang="es-MX" sz="1000" dirty="0"/>
              <a:t>35(7):930-7</a:t>
            </a:r>
          </a:p>
          <a:p>
            <a:r>
              <a:rPr lang="es-MX" sz="1000" dirty="0" err="1" smtClean="0"/>
              <a:t>Peñarrocha</a:t>
            </a:r>
            <a:r>
              <a:rPr lang="es-MX" sz="1000" dirty="0" smtClean="0"/>
              <a:t> </a:t>
            </a:r>
            <a:r>
              <a:rPr lang="es-MX" sz="1000" dirty="0"/>
              <a:t>M. et </a:t>
            </a:r>
            <a:r>
              <a:rPr lang="es-MX" sz="1000" dirty="0" smtClean="0"/>
              <a:t>al. </a:t>
            </a:r>
            <a:r>
              <a:rPr lang="es-MX" sz="1000" dirty="0"/>
              <a:t>J. Oral </a:t>
            </a:r>
            <a:r>
              <a:rPr lang="es-MX" sz="1000" dirty="0" err="1"/>
              <a:t>Maxilofac</a:t>
            </a:r>
            <a:r>
              <a:rPr lang="es-MX" sz="1000" dirty="0"/>
              <a:t> </a:t>
            </a:r>
            <a:r>
              <a:rPr lang="es-MX" sz="1000" dirty="0" err="1"/>
              <a:t>Surg</a:t>
            </a:r>
            <a:r>
              <a:rPr lang="es-MX" sz="1000" dirty="0"/>
              <a:t> 2007; 65(11): 2336-9</a:t>
            </a:r>
          </a:p>
          <a:p>
            <a:endParaRPr lang="es-MX" sz="1000" dirty="0"/>
          </a:p>
        </p:txBody>
      </p:sp>
    </p:spTree>
    <p:extLst>
      <p:ext uri="{BB962C8B-B14F-4D97-AF65-F5344CB8AC3E}">
        <p14:creationId xmlns:p14="http://schemas.microsoft.com/office/powerpoint/2010/main" val="331876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Contraindicaciones </a:t>
            </a:r>
            <a:endParaRPr lang="es-MX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0589099"/>
              </p:ext>
            </p:extLst>
          </p:nvPr>
        </p:nvGraphicFramePr>
        <p:xfrm>
          <a:off x="677863" y="1326524"/>
          <a:ext cx="8596312" cy="4715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2764665" y="6323526"/>
            <a:ext cx="942733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00" dirty="0" err="1" smtClean="0"/>
              <a:t>Jang</a:t>
            </a:r>
            <a:r>
              <a:rPr lang="es-MX" sz="1000" dirty="0" smtClean="0"/>
              <a:t> </a:t>
            </a:r>
            <a:r>
              <a:rPr lang="es-MX" sz="1000" dirty="0"/>
              <a:t>Y. et </a:t>
            </a:r>
            <a:r>
              <a:rPr lang="es-MX" sz="1000" dirty="0" smtClean="0"/>
              <a:t>al</a:t>
            </a:r>
            <a:r>
              <a:rPr lang="es-MX" sz="1000" dirty="0"/>
              <a:t>.</a:t>
            </a:r>
            <a:r>
              <a:rPr lang="es-MX" sz="1000" dirty="0" smtClean="0"/>
              <a:t> </a:t>
            </a:r>
            <a:r>
              <a:rPr lang="es-MX" sz="1000" dirty="0"/>
              <a:t>J </a:t>
            </a:r>
            <a:r>
              <a:rPr lang="es-MX" sz="1000" dirty="0" err="1"/>
              <a:t>Endod</a:t>
            </a:r>
            <a:r>
              <a:rPr lang="es-MX" sz="1000" dirty="0"/>
              <a:t> 2016; 42(9):1320-25</a:t>
            </a:r>
          </a:p>
          <a:p>
            <a:r>
              <a:rPr lang="es-MX" sz="1000" dirty="0" err="1" smtClean="0"/>
              <a:t>Peñarrocha</a:t>
            </a:r>
            <a:r>
              <a:rPr lang="es-MX" sz="1000" dirty="0" smtClean="0"/>
              <a:t> </a:t>
            </a:r>
            <a:r>
              <a:rPr lang="es-MX" sz="1000" dirty="0"/>
              <a:t>M. et al</a:t>
            </a:r>
            <a:r>
              <a:rPr lang="es-MX" sz="1000" dirty="0" smtClean="0"/>
              <a:t>. J</a:t>
            </a:r>
            <a:r>
              <a:rPr lang="es-MX" sz="1000" dirty="0"/>
              <a:t>. Oral </a:t>
            </a:r>
            <a:r>
              <a:rPr lang="es-MX" sz="1000" dirty="0" err="1"/>
              <a:t>Maxilofac</a:t>
            </a:r>
            <a:r>
              <a:rPr lang="es-MX" sz="1000" dirty="0"/>
              <a:t> </a:t>
            </a:r>
            <a:r>
              <a:rPr lang="es-MX" sz="1000" dirty="0" err="1"/>
              <a:t>Surg</a:t>
            </a:r>
            <a:r>
              <a:rPr lang="es-MX" sz="1000" dirty="0"/>
              <a:t> 2007; 65(11): 2336-9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0920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Procedimiento 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8485" t="29097" r="10635" b="11907"/>
          <a:stretch/>
        </p:blipFill>
        <p:spPr>
          <a:xfrm>
            <a:off x="553792" y="1440284"/>
            <a:ext cx="9832238" cy="460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48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351693"/>
            <a:ext cx="8596668" cy="5689670"/>
          </a:xfrm>
        </p:spPr>
        <p:txBody>
          <a:bodyPr/>
          <a:lstStyle/>
          <a:p>
            <a:r>
              <a:rPr lang="es-MX" dirty="0"/>
              <a:t>Con el tiempo el reimplante intencional ha sido modificado con el fin de mejorar el pronóstico del órgano dentario a reimplantar, con la aplicación de técnicas de regeneración tisular guiada como el plasma rico en factores de crecimiento (PRFC) y plasma rico en plaquetas (PRP</a:t>
            </a:r>
            <a:r>
              <a:rPr lang="es-MX" dirty="0" smtClean="0"/>
              <a:t>)</a:t>
            </a:r>
          </a:p>
          <a:p>
            <a:r>
              <a:rPr lang="es-MX" dirty="0"/>
              <a:t>La modificación de la técnica del reimplante intencional con la aplicación de PRFC y PRP tiene la finalidad de preservar las células del ligamento perirradicular remanentes durante el tiempo extraoral, favorecer la cicatrización y reparación ósea (3, 9). El PRFC al ser material autólogo ha reportado una mayor tasa de éxito en procedimientos regenerativos (7, 10).</a:t>
            </a:r>
            <a:r>
              <a:rPr lang="es-MX" b="1" dirty="0"/>
              <a:t> </a:t>
            </a:r>
            <a:endParaRPr lang="es-MX" b="1" dirty="0" smtClean="0"/>
          </a:p>
          <a:p>
            <a:endParaRPr lang="es-MX" dirty="0"/>
          </a:p>
          <a:p>
            <a:endParaRPr lang="es-MX" dirty="0"/>
          </a:p>
        </p:txBody>
      </p:sp>
      <p:sp>
        <p:nvSpPr>
          <p:cNvPr id="4" name="CuadroTexto 3"/>
          <p:cNvSpPr txBox="1"/>
          <p:nvPr/>
        </p:nvSpPr>
        <p:spPr>
          <a:xfrm>
            <a:off x="1800665" y="3983655"/>
            <a:ext cx="102412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baseline="30000" dirty="0"/>
              <a:t>.</a:t>
            </a:r>
            <a:r>
              <a:rPr lang="es-MX" baseline="30000" dirty="0"/>
              <a:t> </a:t>
            </a:r>
            <a:r>
              <a:rPr lang="es-MX" sz="1200" dirty="0" err="1"/>
              <a:t>Yerke</a:t>
            </a:r>
            <a:r>
              <a:rPr lang="es-MX" sz="1200" dirty="0"/>
              <a:t> L. et al. </a:t>
            </a:r>
            <a:r>
              <a:rPr lang="es-MX" sz="1200" dirty="0" smtClean="0"/>
              <a:t>J </a:t>
            </a:r>
            <a:r>
              <a:rPr lang="es-MX" sz="1200" dirty="0" err="1"/>
              <a:t>Func</a:t>
            </a:r>
            <a:r>
              <a:rPr lang="es-MX" sz="1200" dirty="0"/>
              <a:t> </a:t>
            </a:r>
            <a:r>
              <a:rPr lang="es-MX" sz="1200" dirty="0" err="1"/>
              <a:t>Biomat</a:t>
            </a:r>
            <a:r>
              <a:rPr lang="es-MX" sz="1200" dirty="0"/>
              <a:t> 2017; 8 (17):</a:t>
            </a:r>
            <a:r>
              <a:rPr lang="es-MX" sz="1200" dirty="0" smtClean="0"/>
              <a:t>1-8</a:t>
            </a:r>
          </a:p>
          <a:p>
            <a:endParaRPr lang="es-MX" sz="1200" dirty="0"/>
          </a:p>
          <a:p>
            <a:r>
              <a:rPr lang="es-MX" sz="1200" dirty="0" err="1"/>
              <a:t>Dutta</a:t>
            </a:r>
            <a:r>
              <a:rPr lang="es-MX" sz="1200" dirty="0"/>
              <a:t> S. et al. A </a:t>
            </a:r>
            <a:r>
              <a:rPr lang="es-MX" sz="1200" dirty="0" err="1"/>
              <a:t>randomized</a:t>
            </a:r>
            <a:r>
              <a:rPr lang="es-MX" sz="1200" dirty="0"/>
              <a:t> </a:t>
            </a:r>
            <a:r>
              <a:rPr lang="es-MX" sz="1200" dirty="0" err="1"/>
              <a:t>comparative</a:t>
            </a:r>
            <a:r>
              <a:rPr lang="es-MX" sz="1200" dirty="0"/>
              <a:t> </a:t>
            </a:r>
            <a:r>
              <a:rPr lang="es-MX" sz="1200" dirty="0" err="1"/>
              <a:t>prospective</a:t>
            </a:r>
            <a:r>
              <a:rPr lang="es-MX" sz="1200" dirty="0"/>
              <a:t> </a:t>
            </a:r>
            <a:r>
              <a:rPr lang="es-MX" sz="1200" dirty="0" err="1"/>
              <a:t>study</a:t>
            </a:r>
            <a:r>
              <a:rPr lang="es-MX" sz="1200" dirty="0"/>
              <a:t> of </a:t>
            </a:r>
            <a:r>
              <a:rPr lang="es-MX" sz="1200" dirty="0" err="1"/>
              <a:t>platelet-rich</a:t>
            </a:r>
            <a:r>
              <a:rPr lang="es-MX" sz="1200" dirty="0"/>
              <a:t> </a:t>
            </a:r>
            <a:r>
              <a:rPr lang="es-MX" sz="1200" dirty="0" err="1"/>
              <a:t>plasm</a:t>
            </a:r>
            <a:r>
              <a:rPr lang="es-MX" sz="1200" dirty="0"/>
              <a:t>, </a:t>
            </a:r>
            <a:r>
              <a:rPr lang="es-MX" sz="1200" dirty="0" err="1"/>
              <a:t>platelet-rich</a:t>
            </a:r>
            <a:r>
              <a:rPr lang="es-MX" sz="1200" dirty="0"/>
              <a:t> </a:t>
            </a:r>
            <a:r>
              <a:rPr lang="es-MX" sz="1200" dirty="0" err="1"/>
              <a:t>fibrin</a:t>
            </a:r>
            <a:r>
              <a:rPr lang="es-MX" sz="1200" dirty="0"/>
              <a:t>, and </a:t>
            </a:r>
            <a:r>
              <a:rPr lang="es-MX" sz="1200" dirty="0" err="1"/>
              <a:t>hydroxyapatite</a:t>
            </a:r>
            <a:r>
              <a:rPr lang="es-MX" sz="1200" dirty="0"/>
              <a:t> as a </a:t>
            </a:r>
            <a:r>
              <a:rPr lang="es-MX" sz="1200" dirty="0" err="1"/>
              <a:t>graft</a:t>
            </a:r>
            <a:r>
              <a:rPr lang="es-MX" sz="1200" dirty="0"/>
              <a:t> material </a:t>
            </a:r>
            <a:r>
              <a:rPr lang="es-MX" sz="1200" dirty="0" err="1"/>
              <a:t>for</a:t>
            </a:r>
            <a:r>
              <a:rPr lang="es-MX" sz="1200" dirty="0"/>
              <a:t> mandibular </a:t>
            </a:r>
            <a:r>
              <a:rPr lang="es-MX" sz="1200" dirty="0" err="1"/>
              <a:t>third</a:t>
            </a:r>
            <a:r>
              <a:rPr lang="es-MX" sz="1200" dirty="0"/>
              <a:t> molar </a:t>
            </a:r>
            <a:r>
              <a:rPr lang="es-MX" sz="1200" dirty="0" err="1"/>
              <a:t>extraction</a:t>
            </a:r>
            <a:r>
              <a:rPr lang="es-MX" sz="1200" dirty="0"/>
              <a:t> socket </a:t>
            </a:r>
            <a:r>
              <a:rPr lang="es-MX" sz="1200" dirty="0" err="1"/>
              <a:t>healing</a:t>
            </a:r>
            <a:r>
              <a:rPr lang="es-MX" sz="1200" dirty="0"/>
              <a:t>. </a:t>
            </a:r>
            <a:r>
              <a:rPr lang="es-MX" sz="1200" dirty="0" err="1"/>
              <a:t>Natl</a:t>
            </a:r>
            <a:r>
              <a:rPr lang="es-MX" sz="1200" dirty="0"/>
              <a:t> J </a:t>
            </a:r>
            <a:r>
              <a:rPr lang="es-MX" sz="1200" dirty="0" err="1"/>
              <a:t>Maxilofac</a:t>
            </a:r>
            <a:r>
              <a:rPr lang="es-MX" sz="1200" dirty="0"/>
              <a:t> Sur 2016; 7(1): 45-51.</a:t>
            </a:r>
          </a:p>
          <a:p>
            <a:endParaRPr lang="es-MX" sz="1200" dirty="0" smtClean="0"/>
          </a:p>
          <a:p>
            <a:r>
              <a:rPr lang="es-MX" sz="1200" dirty="0" err="1" smtClean="0"/>
              <a:t>Jang</a:t>
            </a:r>
            <a:r>
              <a:rPr lang="es-MX" sz="1200" dirty="0" smtClean="0"/>
              <a:t> </a:t>
            </a:r>
            <a:r>
              <a:rPr lang="es-MX" sz="1200" dirty="0"/>
              <a:t>Y. et al. </a:t>
            </a:r>
            <a:r>
              <a:rPr lang="es-MX" sz="1200" dirty="0" err="1"/>
              <a:t>Suvirval</a:t>
            </a:r>
            <a:r>
              <a:rPr lang="es-MX" sz="1200" dirty="0"/>
              <a:t> </a:t>
            </a:r>
            <a:r>
              <a:rPr lang="es-MX" sz="1200" dirty="0" err="1"/>
              <a:t>rate</a:t>
            </a:r>
            <a:r>
              <a:rPr lang="es-MX" sz="1200" dirty="0"/>
              <a:t> of </a:t>
            </a:r>
            <a:r>
              <a:rPr lang="es-MX" sz="1200" dirty="0" err="1"/>
              <a:t>teeth</a:t>
            </a:r>
            <a:r>
              <a:rPr lang="es-MX" sz="1200" dirty="0"/>
              <a:t> </a:t>
            </a:r>
            <a:r>
              <a:rPr lang="es-MX" sz="1200" dirty="0" err="1"/>
              <a:t>with</a:t>
            </a:r>
            <a:r>
              <a:rPr lang="es-MX" sz="1200" dirty="0"/>
              <a:t> a c-</a:t>
            </a:r>
            <a:r>
              <a:rPr lang="es-MX" sz="1200" dirty="0" err="1"/>
              <a:t>shaped</a:t>
            </a:r>
            <a:r>
              <a:rPr lang="es-MX" sz="1200" dirty="0"/>
              <a:t> canal </a:t>
            </a:r>
            <a:r>
              <a:rPr lang="es-MX" sz="1200" dirty="0" err="1"/>
              <a:t>after</a:t>
            </a:r>
            <a:r>
              <a:rPr lang="es-MX" sz="1200" dirty="0"/>
              <a:t> </a:t>
            </a:r>
            <a:r>
              <a:rPr lang="es-MX" sz="1200" dirty="0" err="1"/>
              <a:t>intentional</a:t>
            </a:r>
            <a:r>
              <a:rPr lang="es-MX" sz="1200" dirty="0"/>
              <a:t> </a:t>
            </a:r>
            <a:r>
              <a:rPr lang="es-MX" sz="1200" dirty="0" err="1"/>
              <a:t>reimplantation</a:t>
            </a:r>
            <a:r>
              <a:rPr lang="es-MX" sz="1200" dirty="0"/>
              <a:t>: a </a:t>
            </a:r>
            <a:r>
              <a:rPr lang="es-MX" sz="1200" dirty="0" err="1"/>
              <a:t>study</a:t>
            </a:r>
            <a:r>
              <a:rPr lang="es-MX" sz="1200" dirty="0"/>
              <a:t> of 41 cases </a:t>
            </a:r>
            <a:r>
              <a:rPr lang="es-MX" sz="1200" dirty="0" err="1"/>
              <a:t>for</a:t>
            </a:r>
            <a:r>
              <a:rPr lang="es-MX" sz="1200" dirty="0"/>
              <a:t> up to 11 </a:t>
            </a:r>
            <a:r>
              <a:rPr lang="es-MX" sz="1200" dirty="0" err="1"/>
              <a:t>years</a:t>
            </a:r>
            <a:r>
              <a:rPr lang="es-MX" sz="1200" dirty="0"/>
              <a:t>. J </a:t>
            </a:r>
            <a:r>
              <a:rPr lang="es-MX" sz="1200" dirty="0" err="1"/>
              <a:t>Endod</a:t>
            </a:r>
            <a:r>
              <a:rPr lang="es-MX" sz="1200" dirty="0"/>
              <a:t> 2016; 42(9):1320-25</a:t>
            </a:r>
          </a:p>
          <a:p>
            <a:r>
              <a:rPr lang="es-MX" sz="1200" b="1" dirty="0" smtClean="0"/>
              <a:t>.</a:t>
            </a:r>
            <a:endParaRPr lang="es-MX" sz="1200" dirty="0"/>
          </a:p>
          <a:p>
            <a:r>
              <a:rPr lang="es-MX" sz="1200" dirty="0" err="1" smtClean="0"/>
              <a:t>Priya</a:t>
            </a:r>
            <a:r>
              <a:rPr lang="es-MX" sz="1200" dirty="0" smtClean="0"/>
              <a:t> </a:t>
            </a:r>
            <a:r>
              <a:rPr lang="es-MX" sz="1200" dirty="0"/>
              <a:t>H. et al. </a:t>
            </a:r>
            <a:r>
              <a:rPr lang="es-MX" sz="1200" dirty="0" err="1"/>
              <a:t>Pulp</a:t>
            </a:r>
            <a:r>
              <a:rPr lang="es-MX" sz="1200" dirty="0"/>
              <a:t> and periodontal </a:t>
            </a:r>
            <a:r>
              <a:rPr lang="es-MX" sz="1200" dirty="0" err="1"/>
              <a:t>regeneration</a:t>
            </a:r>
            <a:r>
              <a:rPr lang="es-MX" sz="1200" dirty="0"/>
              <a:t> of </a:t>
            </a:r>
            <a:r>
              <a:rPr lang="es-MX" sz="1200" dirty="0" err="1"/>
              <a:t>an</a:t>
            </a:r>
            <a:r>
              <a:rPr lang="es-MX" sz="1200" dirty="0"/>
              <a:t> </a:t>
            </a:r>
            <a:r>
              <a:rPr lang="es-MX" sz="1200" dirty="0" err="1"/>
              <a:t>avulsed</a:t>
            </a:r>
            <a:r>
              <a:rPr lang="es-MX" sz="1200" dirty="0"/>
              <a:t> </a:t>
            </a:r>
            <a:r>
              <a:rPr lang="es-MX" sz="1200" dirty="0" err="1"/>
              <a:t>permanent</a:t>
            </a:r>
            <a:r>
              <a:rPr lang="es-MX" sz="1200" dirty="0"/>
              <a:t> </a:t>
            </a:r>
            <a:r>
              <a:rPr lang="es-MX" sz="1200" dirty="0" err="1"/>
              <a:t>mature</a:t>
            </a:r>
            <a:r>
              <a:rPr lang="es-MX" sz="1200" dirty="0"/>
              <a:t> </a:t>
            </a:r>
            <a:r>
              <a:rPr lang="es-MX" sz="1200" dirty="0" err="1"/>
              <a:t>incisor</a:t>
            </a:r>
            <a:r>
              <a:rPr lang="es-MX" sz="1200" dirty="0"/>
              <a:t> </a:t>
            </a:r>
            <a:r>
              <a:rPr lang="es-MX" sz="1200" dirty="0" err="1"/>
              <a:t>usign</a:t>
            </a:r>
            <a:r>
              <a:rPr lang="es-MX" sz="1200" dirty="0"/>
              <a:t> </a:t>
            </a:r>
            <a:r>
              <a:rPr lang="es-MX" sz="1200" dirty="0" err="1"/>
              <a:t>platelet-rich</a:t>
            </a:r>
            <a:r>
              <a:rPr lang="es-MX" sz="1200" dirty="0"/>
              <a:t> plasma </a:t>
            </a:r>
            <a:r>
              <a:rPr lang="es-MX" sz="1200" dirty="0" err="1"/>
              <a:t>after</a:t>
            </a:r>
            <a:r>
              <a:rPr lang="es-MX" sz="1200" dirty="0"/>
              <a:t> </a:t>
            </a:r>
            <a:r>
              <a:rPr lang="es-MX" sz="1200" dirty="0" err="1"/>
              <a:t>delayed</a:t>
            </a:r>
            <a:r>
              <a:rPr lang="es-MX" sz="1200" dirty="0"/>
              <a:t> </a:t>
            </a:r>
            <a:r>
              <a:rPr lang="es-MX" sz="1200" dirty="0" err="1"/>
              <a:t>replantation</a:t>
            </a:r>
            <a:r>
              <a:rPr lang="es-MX" sz="1200" dirty="0"/>
              <a:t>: a 12-month </a:t>
            </a:r>
            <a:r>
              <a:rPr lang="es-MX" sz="1200" dirty="0" err="1"/>
              <a:t>clinical</a:t>
            </a:r>
            <a:r>
              <a:rPr lang="es-MX" sz="1200" dirty="0"/>
              <a:t> case </a:t>
            </a:r>
            <a:r>
              <a:rPr lang="es-MX" sz="1200" dirty="0" err="1"/>
              <a:t>study</a:t>
            </a:r>
            <a:r>
              <a:rPr lang="es-MX" sz="1200" dirty="0"/>
              <a:t>. J </a:t>
            </a:r>
            <a:r>
              <a:rPr lang="es-MX" sz="1200" dirty="0" err="1"/>
              <a:t>Endod</a:t>
            </a:r>
            <a:r>
              <a:rPr lang="es-MX" sz="1200" dirty="0"/>
              <a:t> 2016; 42(1):66-71</a:t>
            </a:r>
          </a:p>
          <a:p>
            <a:endParaRPr lang="es-MX" sz="1200" dirty="0"/>
          </a:p>
        </p:txBody>
      </p:sp>
    </p:spTree>
    <p:extLst>
      <p:ext uri="{BB962C8B-B14F-4D97-AF65-F5344CB8AC3E}">
        <p14:creationId xmlns:p14="http://schemas.microsoft.com/office/powerpoint/2010/main" val="14071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1783</TotalTime>
  <Words>1024</Words>
  <Application>Microsoft Office PowerPoint</Application>
  <PresentationFormat>Panorámica</PresentationFormat>
  <Paragraphs>89</Paragraphs>
  <Slides>38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3" baseType="lpstr">
      <vt:lpstr>Arial</vt:lpstr>
      <vt:lpstr>Times New Roman</vt:lpstr>
      <vt:lpstr>Trebuchet MS</vt:lpstr>
      <vt:lpstr>Wingdings 3</vt:lpstr>
      <vt:lpstr>Faceta</vt:lpstr>
      <vt:lpstr>Presentación de PowerPoint</vt:lpstr>
      <vt:lpstr>Presentación de PowerPoint</vt:lpstr>
      <vt:lpstr>Introducción </vt:lpstr>
      <vt:lpstr>Presentación de PowerPoint</vt:lpstr>
      <vt:lpstr>Antecedentes </vt:lpstr>
      <vt:lpstr>Indicaciones </vt:lpstr>
      <vt:lpstr>Contraindicaciones </vt:lpstr>
      <vt:lpstr>Procedimiento </vt:lpstr>
      <vt:lpstr>Presentación de PowerPoint</vt:lpstr>
      <vt:lpstr>Pronóstico </vt:lpstr>
      <vt:lpstr>Casos clínicos </vt:lpstr>
      <vt:lpstr>Casos clínicos </vt:lpstr>
      <vt:lpstr>Paciente “A”</vt:lpstr>
      <vt:lpstr>Paciente “B”</vt:lpstr>
      <vt:lpstr>Paciente “B” Inciales </vt:lpstr>
      <vt:lpstr>Paciente “B”</vt:lpstr>
      <vt:lpstr>Presentación de PowerPoint</vt:lpstr>
      <vt:lpstr>Controles +Agregar controles de ambos pacientes A y B </vt:lpstr>
      <vt:lpstr>Discusión </vt:lpstr>
      <vt:lpstr>Conclusiones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Reimplante intencional éxito vs fracaso</dc:title>
  <dc:creator>Yeraldìn Gómez Casas</dc:creator>
  <cp:lastModifiedBy>Yeraldìn Gómez Casas</cp:lastModifiedBy>
  <cp:revision>46</cp:revision>
  <dcterms:created xsi:type="dcterms:W3CDTF">2018-06-29T18:42:51Z</dcterms:created>
  <dcterms:modified xsi:type="dcterms:W3CDTF">2018-09-13T03:52:32Z</dcterms:modified>
</cp:coreProperties>
</file>